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sldIdLst>
    <p:sldId id="275" r:id="rId2"/>
    <p:sldId id="260" r:id="rId3"/>
    <p:sldId id="261" r:id="rId4"/>
    <p:sldId id="277" r:id="rId5"/>
    <p:sldId id="278" r:id="rId6"/>
    <p:sldId id="263" r:id="rId7"/>
    <p:sldId id="279" r:id="rId8"/>
    <p:sldId id="280" r:id="rId9"/>
    <p:sldId id="265" r:id="rId10"/>
    <p:sldId id="281" r:id="rId11"/>
    <p:sldId id="282" r:id="rId12"/>
    <p:sldId id="283" r:id="rId13"/>
    <p:sldId id="274" r:id="rId14"/>
    <p:sldId id="284" r:id="rId15"/>
  </p:sldIdLst>
  <p:sldSz cx="24384000" cy="13716000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56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1pPr>
    <a:lvl2pPr marL="457200" algn="ctr" rtl="0" fontAlgn="base">
      <a:spcBef>
        <a:spcPct val="0"/>
      </a:spcBef>
      <a:spcAft>
        <a:spcPct val="0"/>
      </a:spcAft>
      <a:defRPr sz="56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2pPr>
    <a:lvl3pPr marL="914400" algn="ctr" rtl="0" fontAlgn="base">
      <a:spcBef>
        <a:spcPct val="0"/>
      </a:spcBef>
      <a:spcAft>
        <a:spcPct val="0"/>
      </a:spcAft>
      <a:defRPr sz="56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3pPr>
    <a:lvl4pPr marL="1371600" algn="ctr" rtl="0" fontAlgn="base">
      <a:spcBef>
        <a:spcPct val="0"/>
      </a:spcBef>
      <a:spcAft>
        <a:spcPct val="0"/>
      </a:spcAft>
      <a:defRPr sz="56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4pPr>
    <a:lvl5pPr marL="1828800" algn="ctr" rtl="0" fontAlgn="base">
      <a:spcBef>
        <a:spcPct val="0"/>
      </a:spcBef>
      <a:spcAft>
        <a:spcPct val="0"/>
      </a:spcAft>
      <a:defRPr sz="56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5pPr>
    <a:lvl6pPr marL="2286000" algn="l" defTabSz="914400" rtl="0" eaLnBrk="1" latinLnBrk="1" hangingPunct="1">
      <a:defRPr sz="56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6pPr>
    <a:lvl7pPr marL="2743200" algn="l" defTabSz="914400" rtl="0" eaLnBrk="1" latinLnBrk="1" hangingPunct="1">
      <a:defRPr sz="56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7pPr>
    <a:lvl8pPr marL="3200400" algn="l" defTabSz="914400" rtl="0" eaLnBrk="1" latinLnBrk="1" hangingPunct="1">
      <a:defRPr sz="56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8pPr>
    <a:lvl9pPr marL="3657600" algn="l" defTabSz="914400" rtl="0" eaLnBrk="1" latinLnBrk="1" hangingPunct="1">
      <a:defRPr sz="56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CFEFF"/>
    <a:srgbClr val="FF9F9A"/>
    <a:srgbClr val="843748"/>
    <a:srgbClr val="914034"/>
    <a:srgbClr val="613241"/>
    <a:srgbClr val="5DACAF"/>
    <a:srgbClr val="A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606" autoAdjust="0"/>
    <p:restoredTop sz="90909" autoAdjust="0"/>
  </p:normalViewPr>
  <p:slideViewPr>
    <p:cSldViewPr>
      <p:cViewPr varScale="1">
        <p:scale>
          <a:sx n="38" d="100"/>
          <a:sy n="38" d="100"/>
        </p:scale>
        <p:origin x="-192" y="-834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828800" y="4260850"/>
            <a:ext cx="20726400" cy="2940050"/>
          </a:xfrm>
          <a:prstGeom prst="rect">
            <a:avLst/>
          </a:prstGeom>
        </p:spPr>
        <p:txBody>
          <a:bodyPr/>
          <a:lstStyle>
            <a:lvl1pPr>
              <a:defRPr>
                <a:latin typeface="Impact"/>
                <a:ea typeface="Impact"/>
                <a:cs typeface="Impact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3657600" y="7772400"/>
            <a:ext cx="17068800" cy="3505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latin typeface="Impact"/>
                <a:ea typeface="Impact"/>
                <a:cs typeface="Impact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 dirty="0" smtClean="0"/>
              <a:t>마스터 부제목 스타일 편집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22174098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Impact"/>
                <a:ea typeface="Impact"/>
                <a:cs typeface="Impact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Impact"/>
                <a:ea typeface="Impact"/>
                <a:cs typeface="Impact"/>
              </a:defRPr>
            </a:lvl1pPr>
            <a:lvl2pPr>
              <a:defRPr>
                <a:latin typeface="Impact"/>
                <a:ea typeface="Impact"/>
                <a:cs typeface="Impact"/>
              </a:defRPr>
            </a:lvl2pPr>
            <a:lvl3pPr>
              <a:defRPr>
                <a:latin typeface="Impact"/>
                <a:ea typeface="Impact"/>
                <a:cs typeface="Impact"/>
              </a:defRPr>
            </a:lvl3pPr>
            <a:lvl4pPr>
              <a:defRPr>
                <a:latin typeface="Impact"/>
                <a:ea typeface="Impact"/>
                <a:cs typeface="Impact"/>
              </a:defRPr>
            </a:lvl4pPr>
            <a:lvl5pPr>
              <a:defRPr>
                <a:latin typeface="Impact"/>
                <a:ea typeface="Impact"/>
                <a:cs typeface="Impact"/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11904482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17678400" y="549275"/>
            <a:ext cx="5486400" cy="11703050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Impact"/>
                <a:ea typeface="Impact"/>
                <a:cs typeface="Impact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1219200" y="549275"/>
            <a:ext cx="16306800" cy="11703050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Impact"/>
                <a:ea typeface="Impact"/>
                <a:cs typeface="Impact"/>
              </a:defRPr>
            </a:lvl1pPr>
            <a:lvl2pPr>
              <a:defRPr>
                <a:latin typeface="Impact"/>
                <a:ea typeface="Impact"/>
                <a:cs typeface="Impact"/>
              </a:defRPr>
            </a:lvl2pPr>
            <a:lvl3pPr>
              <a:defRPr>
                <a:latin typeface="Impact"/>
                <a:ea typeface="Impact"/>
                <a:cs typeface="Impact"/>
              </a:defRPr>
            </a:lvl3pPr>
            <a:lvl4pPr>
              <a:defRPr>
                <a:latin typeface="Impact"/>
                <a:ea typeface="Impact"/>
                <a:cs typeface="Impact"/>
              </a:defRPr>
            </a:lvl4pPr>
            <a:lvl5pPr>
              <a:defRPr>
                <a:latin typeface="Impact"/>
                <a:ea typeface="Impact"/>
                <a:cs typeface="Impact"/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83351913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Impact"/>
                <a:ea typeface="Impact"/>
                <a:cs typeface="Impact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</p:spPr>
        <p:txBody>
          <a:bodyPr/>
          <a:lstStyle>
            <a:lvl1pPr>
              <a:defRPr>
                <a:latin typeface="Impact"/>
                <a:ea typeface="Impact"/>
                <a:cs typeface="Impact"/>
              </a:defRPr>
            </a:lvl1pPr>
            <a:lvl2pPr>
              <a:defRPr>
                <a:latin typeface="Impact"/>
                <a:ea typeface="Impact"/>
                <a:cs typeface="Impact"/>
              </a:defRPr>
            </a:lvl2pPr>
            <a:lvl3pPr>
              <a:defRPr>
                <a:latin typeface="Impact"/>
                <a:ea typeface="Impact"/>
                <a:cs typeface="Impact"/>
              </a:defRPr>
            </a:lvl3pPr>
            <a:lvl4pPr>
              <a:defRPr>
                <a:latin typeface="Impact"/>
                <a:ea typeface="Impact"/>
                <a:cs typeface="Impact"/>
              </a:defRPr>
            </a:lvl4pPr>
            <a:lvl5pPr>
              <a:defRPr>
                <a:latin typeface="Impact"/>
                <a:ea typeface="Impact"/>
                <a:cs typeface="Impact"/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94169616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25638" y="8813800"/>
            <a:ext cx="20726400" cy="2724150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latin typeface="Impact"/>
                <a:ea typeface="Impact"/>
                <a:cs typeface="Impact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925638" y="5813425"/>
            <a:ext cx="20726400" cy="30003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latin typeface="Impact"/>
                <a:ea typeface="Impact"/>
                <a:cs typeface="Impact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392089033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Impact"/>
                <a:ea typeface="Impact"/>
                <a:cs typeface="Impact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1219200" y="3200400"/>
            <a:ext cx="10896600" cy="9051925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Impact"/>
                <a:ea typeface="Impact"/>
                <a:cs typeface="Impact"/>
              </a:defRPr>
            </a:lvl1pPr>
            <a:lvl2pPr>
              <a:defRPr sz="2400">
                <a:latin typeface="Impact"/>
                <a:ea typeface="Impact"/>
                <a:cs typeface="Impact"/>
              </a:defRPr>
            </a:lvl2pPr>
            <a:lvl3pPr>
              <a:defRPr sz="2000">
                <a:latin typeface="Impact"/>
                <a:ea typeface="Impact"/>
                <a:cs typeface="Impact"/>
              </a:defRPr>
            </a:lvl3pPr>
            <a:lvl4pPr>
              <a:defRPr sz="1800">
                <a:latin typeface="Impact"/>
                <a:ea typeface="Impact"/>
                <a:cs typeface="Impact"/>
              </a:defRPr>
            </a:lvl4pPr>
            <a:lvl5pPr>
              <a:defRPr sz="1800">
                <a:latin typeface="Impact"/>
                <a:ea typeface="Impact"/>
                <a:cs typeface="Impac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12268200" y="3200400"/>
            <a:ext cx="10896600" cy="9051925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Impact"/>
                <a:ea typeface="Impact"/>
                <a:cs typeface="Impact"/>
              </a:defRPr>
            </a:lvl1pPr>
            <a:lvl2pPr>
              <a:defRPr sz="2400">
                <a:latin typeface="Impact"/>
                <a:ea typeface="Impact"/>
                <a:cs typeface="Impact"/>
              </a:defRPr>
            </a:lvl2pPr>
            <a:lvl3pPr>
              <a:defRPr sz="2000">
                <a:latin typeface="Impact"/>
                <a:ea typeface="Impact"/>
                <a:cs typeface="Impact"/>
              </a:defRPr>
            </a:lvl3pPr>
            <a:lvl4pPr>
              <a:defRPr sz="1800">
                <a:latin typeface="Impact"/>
                <a:ea typeface="Impact"/>
                <a:cs typeface="Impact"/>
              </a:defRPr>
            </a:lvl4pPr>
            <a:lvl5pPr>
              <a:defRPr sz="1800">
                <a:latin typeface="Impact"/>
                <a:ea typeface="Impact"/>
                <a:cs typeface="Impac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14937972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Impact"/>
                <a:ea typeface="Impact"/>
                <a:cs typeface="Impact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219200" y="3070225"/>
            <a:ext cx="10774363" cy="12795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Impact"/>
                <a:ea typeface="Impact"/>
                <a:cs typeface="Impac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1219200" y="4349750"/>
            <a:ext cx="10774363" cy="790257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Impact"/>
                <a:ea typeface="Impact"/>
                <a:cs typeface="Impact"/>
              </a:defRPr>
            </a:lvl1pPr>
            <a:lvl2pPr>
              <a:defRPr sz="2000">
                <a:latin typeface="Impact"/>
                <a:ea typeface="Impact"/>
                <a:cs typeface="Impact"/>
              </a:defRPr>
            </a:lvl2pPr>
            <a:lvl3pPr>
              <a:defRPr sz="1800">
                <a:latin typeface="Impact"/>
                <a:ea typeface="Impact"/>
                <a:cs typeface="Impact"/>
              </a:defRPr>
            </a:lvl3pPr>
            <a:lvl4pPr>
              <a:defRPr sz="1600">
                <a:latin typeface="Impact"/>
                <a:ea typeface="Impact"/>
                <a:cs typeface="Impact"/>
              </a:defRPr>
            </a:lvl4pPr>
            <a:lvl5pPr>
              <a:defRPr sz="1600">
                <a:latin typeface="Impact"/>
                <a:ea typeface="Impact"/>
                <a:cs typeface="Impac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12387263" y="3070225"/>
            <a:ext cx="10777537" cy="12795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Impact"/>
                <a:ea typeface="Impact"/>
                <a:cs typeface="Impac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12387263" y="4349750"/>
            <a:ext cx="10777537" cy="790257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Impact"/>
                <a:ea typeface="Impact"/>
                <a:cs typeface="Impact"/>
              </a:defRPr>
            </a:lvl1pPr>
            <a:lvl2pPr>
              <a:defRPr sz="2000">
                <a:latin typeface="Impact"/>
                <a:ea typeface="Impact"/>
                <a:cs typeface="Impact"/>
              </a:defRPr>
            </a:lvl2pPr>
            <a:lvl3pPr>
              <a:defRPr sz="1800">
                <a:latin typeface="Impact"/>
                <a:ea typeface="Impact"/>
                <a:cs typeface="Impact"/>
              </a:defRPr>
            </a:lvl3pPr>
            <a:lvl4pPr>
              <a:defRPr sz="1600">
                <a:latin typeface="Impact"/>
                <a:ea typeface="Impact"/>
                <a:cs typeface="Impact"/>
              </a:defRPr>
            </a:lvl4pPr>
            <a:lvl5pPr>
              <a:defRPr sz="1600">
                <a:latin typeface="Impact"/>
                <a:ea typeface="Impact"/>
                <a:cs typeface="Impac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15600053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Impact"/>
                <a:ea typeface="Impact"/>
                <a:cs typeface="Impact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0667854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1690106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219200" y="546100"/>
            <a:ext cx="8021638" cy="232410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Impact"/>
                <a:ea typeface="Impact"/>
                <a:cs typeface="Impact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9532938" y="546100"/>
            <a:ext cx="13631862" cy="11706225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Impact"/>
                <a:ea typeface="Impact"/>
                <a:cs typeface="Impact"/>
              </a:defRPr>
            </a:lvl1pPr>
            <a:lvl2pPr>
              <a:defRPr sz="2800">
                <a:latin typeface="Impact"/>
                <a:ea typeface="Impact"/>
                <a:cs typeface="Impact"/>
              </a:defRPr>
            </a:lvl2pPr>
            <a:lvl3pPr>
              <a:defRPr sz="2400">
                <a:latin typeface="Impact"/>
                <a:ea typeface="Impact"/>
                <a:cs typeface="Impact"/>
              </a:defRPr>
            </a:lvl3pPr>
            <a:lvl4pPr>
              <a:defRPr sz="2000">
                <a:latin typeface="Impact"/>
                <a:ea typeface="Impact"/>
                <a:cs typeface="Impact"/>
              </a:defRPr>
            </a:lvl4pPr>
            <a:lvl5pPr>
              <a:defRPr sz="2000">
                <a:latin typeface="Impact"/>
                <a:ea typeface="Impact"/>
                <a:cs typeface="Impact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219200" y="2870200"/>
            <a:ext cx="8021638" cy="9382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Impact"/>
                <a:ea typeface="Impact"/>
                <a:cs typeface="Impac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3811270889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779963" y="9601200"/>
            <a:ext cx="14630400" cy="1133475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Impact"/>
                <a:ea typeface="Impact"/>
                <a:cs typeface="Impact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4779963" y="1225550"/>
            <a:ext cx="14630400" cy="8229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Impact"/>
                <a:ea typeface="Impact"/>
                <a:cs typeface="Impac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779963" y="10734675"/>
            <a:ext cx="14630400" cy="1609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Impact"/>
                <a:ea typeface="Impact"/>
                <a:cs typeface="Impac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1391866627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g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13.jpeg"/><Relationship Id="rId4" Type="http://schemas.openxmlformats.org/officeDocument/2006/relationships/image" Target="../media/image19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res.jpg"/>
          <p:cNvPicPr>
            <a:picLocks noChangeAspect="1"/>
          </p:cNvPicPr>
          <p:nvPr/>
        </p:nvPicPr>
        <p:blipFill>
          <a:blip r:embed="rId2">
            <a:alphaModFix amt="6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5216" y="2753841"/>
            <a:ext cx="8400933" cy="5590439"/>
          </a:xfrm>
          <a:prstGeom prst="rect">
            <a:avLst/>
          </a:prstGeom>
          <a:effectLst>
            <a:glow rad="635000">
              <a:schemeClr val="accent3">
                <a:lumMod val="75000"/>
                <a:alpha val="40000"/>
              </a:schemeClr>
            </a:glow>
            <a:softEdge rad="495300"/>
          </a:effectLst>
        </p:spPr>
      </p:pic>
      <p:grpSp>
        <p:nvGrpSpPr>
          <p:cNvPr id="30" name="Group 17"/>
          <p:cNvGrpSpPr>
            <a:grpSpLocks/>
          </p:cNvGrpSpPr>
          <p:nvPr/>
        </p:nvGrpSpPr>
        <p:grpSpPr bwMode="auto">
          <a:xfrm>
            <a:off x="-49213" y="3401813"/>
            <a:ext cx="6000751" cy="4176712"/>
            <a:chOff x="-384106" y="0"/>
            <a:chExt cx="4660900" cy="2286199"/>
          </a:xfrm>
        </p:grpSpPr>
        <p:pic>
          <p:nvPicPr>
            <p:cNvPr id="31" name="Picture 18" descr="image.png"/>
            <p:cNvPicPr>
              <a:picLocks noChangeAspect="1"/>
            </p:cNvPicPr>
            <p:nvPr/>
          </p:nvPicPr>
          <p:blipFill>
            <a:blip r:embed="rId3">
              <a:alphaModFix amt="56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84106" y="0"/>
              <a:ext cx="4660900" cy="2286199"/>
            </a:xfrm>
            <a:prstGeom prst="rect">
              <a:avLst/>
            </a:prstGeom>
            <a:noFill/>
            <a:ln>
              <a:noFill/>
            </a:ln>
            <a:effectLst>
              <a:outerShdw blurRad="63500" dist="101599" dir="5400000" algn="ctr" rotWithShape="0">
                <a:srgbClr val="000000">
                  <a:alpha val="59998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</a:extLst>
          </p:spPr>
        </p:pic>
        <p:sp>
          <p:nvSpPr>
            <p:cNvPr id="32" name="AutoShape 19"/>
            <p:cNvSpPr>
              <a:spLocks/>
            </p:cNvSpPr>
            <p:nvPr/>
          </p:nvSpPr>
          <p:spPr bwMode="auto">
            <a:xfrm>
              <a:off x="-196683" y="879374"/>
              <a:ext cx="4146720" cy="933249"/>
            </a:xfrm>
            <a:custGeom>
              <a:avLst/>
              <a:gdLst>
                <a:gd name="T0" fmla="*/ 1786002 w 21600"/>
                <a:gd name="T1" fmla="*/ 849510 h 21600"/>
                <a:gd name="T2" fmla="*/ 1786002 w 21600"/>
                <a:gd name="T3" fmla="*/ 849510 h 21600"/>
                <a:gd name="T4" fmla="*/ 1786002 w 21600"/>
                <a:gd name="T5" fmla="*/ 849510 h 21600"/>
                <a:gd name="T6" fmla="*/ 1786002 w 21600"/>
                <a:gd name="T7" fmla="*/ 84951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599" y="0"/>
                  </a:lnTo>
                  <a:lnTo>
                    <a:pt x="21599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algn="ctr" eaLnBrk="0">
                <a:buSzPct val="100000"/>
                <a:defRPr/>
              </a:pPr>
              <a:r>
                <a:rPr lang="en-US" altLang="ko-KR" sz="6600" dirty="0" smtClean="0">
                  <a:latin typeface="Impact"/>
                  <a:ea typeface="Impact"/>
                  <a:cs typeface="Impact"/>
                  <a:sym typeface="나눔고딕OTF ExtraBold" charset="0"/>
                </a:rPr>
                <a:t>The sword</a:t>
              </a:r>
              <a:endParaRPr lang="en-US" altLang="ko-KR" sz="6600" dirty="0">
                <a:latin typeface="Impact"/>
                <a:ea typeface="Impact"/>
                <a:cs typeface="Impact"/>
                <a:sym typeface="나눔고딕OTF ExtraBold" charset="0"/>
              </a:endParaRPr>
            </a:p>
          </p:txBody>
        </p:sp>
      </p:grpSp>
      <p:grpSp>
        <p:nvGrpSpPr>
          <p:cNvPr id="27" name="Group 14"/>
          <p:cNvGrpSpPr>
            <a:grpSpLocks/>
          </p:cNvGrpSpPr>
          <p:nvPr/>
        </p:nvGrpSpPr>
        <p:grpSpPr bwMode="auto">
          <a:xfrm>
            <a:off x="12265025" y="3690465"/>
            <a:ext cx="7561263" cy="3671888"/>
            <a:chOff x="4017238" y="-7275863"/>
            <a:chExt cx="3302000" cy="2286000"/>
          </a:xfrm>
        </p:grpSpPr>
        <p:pic>
          <p:nvPicPr>
            <p:cNvPr id="28" name="Picture 15" descr="image.png"/>
            <p:cNvPicPr>
              <a:picLocks noChangeAspect="1"/>
            </p:cNvPicPr>
            <p:nvPr/>
          </p:nvPicPr>
          <p:blipFill>
            <a:blip r:embed="rId4">
              <a:alphaModFix amt="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17238" y="-7275863"/>
              <a:ext cx="3302000" cy="2286000"/>
            </a:xfrm>
            <a:prstGeom prst="rect">
              <a:avLst/>
            </a:prstGeom>
            <a:noFill/>
            <a:ln>
              <a:noFill/>
            </a:ln>
            <a:effectLst>
              <a:outerShdw blurRad="63500" dist="101599" dir="5400000" algn="ctr" rotWithShape="0">
                <a:srgbClr val="000000">
                  <a:alpha val="59998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</a:extLst>
          </p:spPr>
        </p:pic>
        <p:sp>
          <p:nvSpPr>
            <p:cNvPr id="29" name="AutoShape 16"/>
            <p:cNvSpPr>
              <a:spLocks/>
            </p:cNvSpPr>
            <p:nvPr/>
          </p:nvSpPr>
          <p:spPr bwMode="auto">
            <a:xfrm>
              <a:off x="4415170" y="-6513863"/>
              <a:ext cx="2441663" cy="1206747"/>
            </a:xfrm>
            <a:custGeom>
              <a:avLst/>
              <a:gdLst>
                <a:gd name="T0" fmla="*/ 1086881 w 21600"/>
                <a:gd name="T1" fmla="*/ 436760 h 21600"/>
                <a:gd name="T2" fmla="*/ 1086881 w 21600"/>
                <a:gd name="T3" fmla="*/ 436760 h 21600"/>
                <a:gd name="T4" fmla="*/ 1086881 w 21600"/>
                <a:gd name="T5" fmla="*/ 436760 h 21600"/>
                <a:gd name="T6" fmla="*/ 1086881 w 21600"/>
                <a:gd name="T7" fmla="*/ 43676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599" y="0"/>
                  </a:lnTo>
                  <a:lnTo>
                    <a:pt x="21599" y="21599"/>
                  </a:lnTo>
                  <a:lnTo>
                    <a:pt x="0" y="21599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algn="ctr" eaLnBrk="0">
                <a:buSzPct val="100000"/>
                <a:defRPr/>
              </a:pPr>
              <a:r>
                <a:rPr lang="en-US" altLang="ko-KR" sz="6600" dirty="0" smtClean="0">
                  <a:latin typeface="Impact"/>
                  <a:ea typeface="Impact"/>
                  <a:cs typeface="Impact"/>
                  <a:sym typeface="나눔고딕OTF ExtraBold" charset="0"/>
                </a:rPr>
                <a:t>The state</a:t>
              </a:r>
              <a:endParaRPr lang="en-US" altLang="ko-KR" sz="6600" dirty="0">
                <a:latin typeface="Impact"/>
                <a:ea typeface="Impact"/>
                <a:cs typeface="Impact"/>
                <a:sym typeface="나눔고딕OTF ExtraBold" charset="0"/>
              </a:endParaRPr>
            </a:p>
          </p:txBody>
        </p:sp>
      </p:grpSp>
      <p:grpSp>
        <p:nvGrpSpPr>
          <p:cNvPr id="16" name="Group 17"/>
          <p:cNvGrpSpPr>
            <a:grpSpLocks/>
          </p:cNvGrpSpPr>
          <p:nvPr/>
        </p:nvGrpSpPr>
        <p:grpSpPr bwMode="auto">
          <a:xfrm>
            <a:off x="-31751" y="5790811"/>
            <a:ext cx="6000751" cy="4176713"/>
            <a:chOff x="-384106" y="0"/>
            <a:chExt cx="4660900" cy="2286199"/>
          </a:xfrm>
        </p:grpSpPr>
        <p:pic>
          <p:nvPicPr>
            <p:cNvPr id="17" name="Picture 18" descr="image.png"/>
            <p:cNvPicPr>
              <a:picLocks noChangeAspect="1"/>
            </p:cNvPicPr>
            <p:nvPr/>
          </p:nvPicPr>
          <p:blipFill>
            <a:blip r:embed="rId3">
              <a:alphaModFix amt="56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84106" y="0"/>
              <a:ext cx="4660900" cy="2286199"/>
            </a:xfrm>
            <a:prstGeom prst="rect">
              <a:avLst/>
            </a:prstGeom>
            <a:noFill/>
            <a:ln>
              <a:noFill/>
            </a:ln>
            <a:effectLst>
              <a:outerShdw blurRad="63500" dist="101599" dir="5400000" algn="ctr" rotWithShape="0">
                <a:srgbClr val="000000">
                  <a:alpha val="59998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</a:extLst>
          </p:spPr>
        </p:pic>
        <p:sp>
          <p:nvSpPr>
            <p:cNvPr id="18" name="AutoShape 19"/>
            <p:cNvSpPr>
              <a:spLocks/>
            </p:cNvSpPr>
            <p:nvPr/>
          </p:nvSpPr>
          <p:spPr bwMode="auto">
            <a:xfrm>
              <a:off x="-197916" y="920187"/>
              <a:ext cx="4147954" cy="774951"/>
            </a:xfrm>
            <a:custGeom>
              <a:avLst/>
              <a:gdLst>
                <a:gd name="T0" fmla="*/ 1786002 w 21600"/>
                <a:gd name="T1" fmla="*/ 849510 h 21600"/>
                <a:gd name="T2" fmla="*/ 1786002 w 21600"/>
                <a:gd name="T3" fmla="*/ 849510 h 21600"/>
                <a:gd name="T4" fmla="*/ 1786002 w 21600"/>
                <a:gd name="T5" fmla="*/ 849510 h 21600"/>
                <a:gd name="T6" fmla="*/ 1786002 w 21600"/>
                <a:gd name="T7" fmla="*/ 84951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599" y="0"/>
                  </a:lnTo>
                  <a:lnTo>
                    <a:pt x="21599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algn="ctr" eaLnBrk="0">
                <a:buSzPct val="100000"/>
                <a:defRPr/>
              </a:pPr>
              <a:r>
                <a:rPr lang="en-US" altLang="ko-KR" sz="6000" dirty="0" smtClean="0">
                  <a:latin typeface="Impact"/>
                  <a:ea typeface="Impact"/>
                  <a:cs typeface="Impact"/>
                  <a:sym typeface="나눔고딕OTF ExtraBold" charset="0"/>
                </a:rPr>
                <a:t>Culture</a:t>
              </a:r>
              <a:endParaRPr lang="en-US" altLang="ko-KR" sz="6000" dirty="0">
                <a:latin typeface="Impact"/>
                <a:ea typeface="Impact"/>
                <a:cs typeface="Impact"/>
                <a:sym typeface="나눔고딕OTF ExtraBold" charset="0"/>
              </a:endParaRPr>
            </a:p>
          </p:txBody>
        </p:sp>
      </p:grpSp>
      <p:grpSp>
        <p:nvGrpSpPr>
          <p:cNvPr id="13" name="Group 14"/>
          <p:cNvGrpSpPr>
            <a:grpSpLocks/>
          </p:cNvGrpSpPr>
          <p:nvPr/>
        </p:nvGrpSpPr>
        <p:grpSpPr bwMode="auto">
          <a:xfrm>
            <a:off x="12985749" y="6733878"/>
            <a:ext cx="7561263" cy="3671887"/>
            <a:chOff x="4017238" y="-7365631"/>
            <a:chExt cx="3302000" cy="2286000"/>
          </a:xfrm>
        </p:grpSpPr>
        <p:pic>
          <p:nvPicPr>
            <p:cNvPr id="14" name="Picture 15" descr="image.png"/>
            <p:cNvPicPr>
              <a:picLocks noChangeAspect="1"/>
            </p:cNvPicPr>
            <p:nvPr/>
          </p:nvPicPr>
          <p:blipFill>
            <a:blip r:embed="rId4">
              <a:alphaModFix amt="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17238" y="-7365631"/>
              <a:ext cx="3302000" cy="2286000"/>
            </a:xfrm>
            <a:prstGeom prst="rect">
              <a:avLst/>
            </a:prstGeom>
            <a:noFill/>
            <a:ln>
              <a:noFill/>
            </a:ln>
            <a:effectLst>
              <a:outerShdw blurRad="63500" dist="101599" dir="5400000" algn="ctr" rotWithShape="0">
                <a:srgbClr val="000000">
                  <a:alpha val="59998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</a:extLst>
          </p:spPr>
        </p:pic>
        <p:sp>
          <p:nvSpPr>
            <p:cNvPr id="15" name="AutoShape 16"/>
            <p:cNvSpPr>
              <a:spLocks/>
            </p:cNvSpPr>
            <p:nvPr/>
          </p:nvSpPr>
          <p:spPr bwMode="auto">
            <a:xfrm>
              <a:off x="4331978" y="-6468894"/>
              <a:ext cx="2720354" cy="847938"/>
            </a:xfrm>
            <a:custGeom>
              <a:avLst/>
              <a:gdLst>
                <a:gd name="T0" fmla="*/ 1086881 w 21600"/>
                <a:gd name="T1" fmla="*/ 436760 h 21600"/>
                <a:gd name="T2" fmla="*/ 1086881 w 21600"/>
                <a:gd name="T3" fmla="*/ 436760 h 21600"/>
                <a:gd name="T4" fmla="*/ 1086881 w 21600"/>
                <a:gd name="T5" fmla="*/ 436760 h 21600"/>
                <a:gd name="T6" fmla="*/ 1086881 w 21600"/>
                <a:gd name="T7" fmla="*/ 43676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599" y="0"/>
                  </a:lnTo>
                  <a:lnTo>
                    <a:pt x="21599" y="21599"/>
                  </a:lnTo>
                  <a:lnTo>
                    <a:pt x="0" y="21599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algn="ctr" eaLnBrk="0">
                <a:buSzPct val="100000"/>
                <a:defRPr/>
              </a:pPr>
              <a:r>
                <a:rPr lang="en-US" altLang="ko-KR" sz="6000" dirty="0" smtClean="0">
                  <a:latin typeface="Impact"/>
                  <a:ea typeface="Impact"/>
                  <a:cs typeface="Impact"/>
                  <a:sym typeface="나눔고딕OTF ExtraBold" charset="0"/>
                </a:rPr>
                <a:t>Ideas</a:t>
              </a:r>
              <a:endParaRPr lang="en-US" altLang="ko-KR" sz="6000" dirty="0">
                <a:latin typeface="Impact"/>
                <a:ea typeface="Impact"/>
                <a:cs typeface="Impact"/>
                <a:sym typeface="나눔고딕OTF ExtraBold" charset="0"/>
              </a:endParaRPr>
            </a:p>
          </p:txBody>
        </p:sp>
      </p:grpSp>
      <p:sp>
        <p:nvSpPr>
          <p:cNvPr id="39" name="AutoShape 1"/>
          <p:cNvSpPr>
            <a:spLocks/>
          </p:cNvSpPr>
          <p:nvPr/>
        </p:nvSpPr>
        <p:spPr bwMode="auto">
          <a:xfrm>
            <a:off x="5423074" y="7218337"/>
            <a:ext cx="7993062" cy="1296070"/>
          </a:xfrm>
          <a:custGeom>
            <a:avLst/>
            <a:gdLst>
              <a:gd name="T0" fmla="*/ 6333332 w 21600"/>
              <a:gd name="T1" fmla="*/ 483394 h 21600"/>
              <a:gd name="T2" fmla="*/ 6333332 w 21600"/>
              <a:gd name="T3" fmla="*/ 483394 h 21600"/>
              <a:gd name="T4" fmla="*/ 6333332 w 21600"/>
              <a:gd name="T5" fmla="*/ 483394 h 21600"/>
              <a:gd name="T6" fmla="*/ 6333332 w 21600"/>
              <a:gd name="T7" fmla="*/ 483394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ctr" eaLnBrk="0">
              <a:buSzPct val="100000"/>
              <a:defRPr/>
            </a:pPr>
            <a:r>
              <a:rPr lang="en-US" altLang="ko-KR" sz="8000" dirty="0">
                <a:latin typeface="Impact"/>
                <a:ea typeface="Impact"/>
                <a:cs typeface="Impact"/>
                <a:sym typeface="나눔고딕OTF ExtraBold" charset="0"/>
              </a:rPr>
              <a:t>Coercion</a:t>
            </a:r>
          </a:p>
        </p:txBody>
      </p:sp>
      <p:pic>
        <p:nvPicPr>
          <p:cNvPr id="20" name="Picture 19" descr="images-3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5336" y="2249785"/>
            <a:ext cx="6408712" cy="9101735"/>
          </a:xfrm>
          <a:prstGeom prst="rect">
            <a:avLst/>
          </a:prstGeom>
          <a:effectLst>
            <a:glow rad="1346200">
              <a:schemeClr val="accent3">
                <a:lumMod val="85000"/>
                <a:alpha val="42000"/>
              </a:schemeClr>
            </a:glow>
            <a:softEdge rad="266700"/>
          </a:effectLst>
        </p:spPr>
      </p:pic>
      <p:sp>
        <p:nvSpPr>
          <p:cNvPr id="21" name="Rectangle 1"/>
          <p:cNvSpPr>
            <a:spLocks/>
          </p:cNvSpPr>
          <p:nvPr/>
        </p:nvSpPr>
        <p:spPr bwMode="auto">
          <a:xfrm>
            <a:off x="309563" y="260350"/>
            <a:ext cx="5318125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r>
              <a:rPr lang="en-US" altLang="ko-KR" sz="7200" dirty="0">
                <a:latin typeface="Impact" charset="0"/>
                <a:cs typeface="Impact" charset="0"/>
                <a:sym typeface="나눔고딕OTF ExtraBold" charset="0"/>
              </a:rPr>
              <a:t>Session </a:t>
            </a:r>
            <a:r>
              <a:rPr lang="en-US" altLang="ko-KR" sz="7200" dirty="0" smtClean="0">
                <a:latin typeface="Impact" charset="0"/>
                <a:cs typeface="Impact" charset="0"/>
                <a:sym typeface="나눔고딕OTF ExtraBold" charset="0"/>
              </a:rPr>
              <a:t>39</a:t>
            </a:r>
            <a:endParaRPr lang="en-US" altLang="ko-KR" sz="7200" dirty="0">
              <a:latin typeface="Impact" charset="0"/>
              <a:cs typeface="Impact" charset="0"/>
              <a:sym typeface="나눔고딕OTF ExtraBold" charset="0"/>
            </a:endParaRPr>
          </a:p>
        </p:txBody>
      </p:sp>
      <p:sp>
        <p:nvSpPr>
          <p:cNvPr id="22" name="TextBox 2"/>
          <p:cNvSpPr txBox="1">
            <a:spLocks noChangeArrowheads="1"/>
          </p:cNvSpPr>
          <p:nvPr/>
        </p:nvSpPr>
        <p:spPr bwMode="auto">
          <a:xfrm>
            <a:off x="11560982" y="233363"/>
            <a:ext cx="1215864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>
              <a:defRPr sz="1200">
                <a:solidFill>
                  <a:srgbClr val="000000"/>
                </a:solidFill>
                <a:latin typeface="나눔고딕OTF Bold" charset="0"/>
                <a:ea typeface="ＭＳ Ｐゴシック" charset="0"/>
                <a:cs typeface="ＭＳ Ｐゴシック" charset="0"/>
                <a:sym typeface="나눔고딕OTF Bold" charset="0"/>
              </a:defRPr>
            </a:lvl1pPr>
            <a:lvl2pPr marL="742950" indent="-285750" eaLnBrk="0">
              <a:defRPr sz="1200">
                <a:solidFill>
                  <a:srgbClr val="000000"/>
                </a:solidFill>
                <a:latin typeface="나눔고딕OTF Bold" charset="0"/>
                <a:ea typeface="ＭＳ Ｐゴシック" charset="0"/>
                <a:sym typeface="나눔고딕OTF Bold" charset="0"/>
              </a:defRPr>
            </a:lvl2pPr>
            <a:lvl3pPr marL="1143000" indent="-228600" eaLnBrk="0">
              <a:defRPr sz="1200">
                <a:solidFill>
                  <a:srgbClr val="000000"/>
                </a:solidFill>
                <a:latin typeface="나눔고딕OTF Bold" charset="0"/>
                <a:ea typeface="ＭＳ Ｐゴシック" charset="0"/>
                <a:sym typeface="나눔고딕OTF Bold" charset="0"/>
              </a:defRPr>
            </a:lvl3pPr>
            <a:lvl4pPr marL="1600200" indent="-228600" eaLnBrk="0">
              <a:defRPr sz="1200">
                <a:solidFill>
                  <a:srgbClr val="000000"/>
                </a:solidFill>
                <a:latin typeface="나눔고딕OTF Bold" charset="0"/>
                <a:ea typeface="ＭＳ Ｐゴシック" charset="0"/>
                <a:sym typeface="나눔고딕OTF Bold" charset="0"/>
              </a:defRPr>
            </a:lvl4pPr>
            <a:lvl5pPr marL="2057400" indent="-228600" eaLnBrk="0">
              <a:defRPr sz="1200">
                <a:solidFill>
                  <a:srgbClr val="000000"/>
                </a:solidFill>
                <a:latin typeface="나눔고딕OTF Bold" charset="0"/>
                <a:ea typeface="ＭＳ Ｐゴシック" charset="0"/>
                <a:sym typeface="나눔고딕OTF Bold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나눔고딕OTF Bold" charset="0"/>
                <a:ea typeface="ＭＳ Ｐゴシック" charset="0"/>
                <a:sym typeface="나눔고딕OTF Bold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나눔고딕OTF Bold" charset="0"/>
                <a:ea typeface="ＭＳ Ｐゴシック" charset="0"/>
                <a:sym typeface="나눔고딕OTF Bold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나눔고딕OTF Bold" charset="0"/>
                <a:ea typeface="ＭＳ Ｐゴシック" charset="0"/>
                <a:sym typeface="나눔고딕OTF Bold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나눔고딕OTF Bold" charset="0"/>
                <a:ea typeface="ＭＳ Ｐゴシック" charset="0"/>
                <a:sym typeface="나눔고딕OTF Bold" charset="0"/>
              </a:defRPr>
            </a:lvl9pPr>
          </a:lstStyle>
          <a:p>
            <a:pPr eaLnBrk="1" hangingPunct="1"/>
            <a:r>
              <a:rPr lang="en-US" altLang="ko-KR" sz="7200" dirty="0" smtClean="0">
                <a:solidFill>
                  <a:schemeClr val="tx1"/>
                </a:solidFill>
                <a:latin typeface="Impact" charset="0"/>
                <a:cs typeface="Impact" charset="0"/>
                <a:sym typeface="나눔고딕OTF ExtraBold" charset="0"/>
              </a:rPr>
              <a:t>Christ’s Return: When and How?</a:t>
            </a:r>
            <a:endParaRPr lang="en-US" altLang="ko-KR" sz="7200" dirty="0">
              <a:solidFill>
                <a:schemeClr val="tx1"/>
              </a:solidFill>
              <a:latin typeface="Impact" charset="0"/>
              <a:cs typeface="Impact" charset="0"/>
              <a:sym typeface="나눔고딕OTF ExtraBold" charset="0"/>
            </a:endParaRPr>
          </a:p>
        </p:txBody>
      </p:sp>
      <p:pic>
        <p:nvPicPr>
          <p:cNvPr id="4" name="Picture 3" descr="imgres-1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3248" y="3185889"/>
            <a:ext cx="7776864" cy="5175149"/>
          </a:xfrm>
          <a:prstGeom prst="rect">
            <a:avLst/>
          </a:prstGeom>
          <a:effectLst>
            <a:glow rad="1193800">
              <a:schemeClr val="accent3">
                <a:lumMod val="85000"/>
                <a:alpha val="64000"/>
              </a:schemeClr>
            </a:glow>
            <a:softEdge rad="190500"/>
          </a:effectLst>
        </p:spPr>
      </p:pic>
      <p:sp>
        <p:nvSpPr>
          <p:cNvPr id="41" name="AutoShape 1"/>
          <p:cNvSpPr>
            <a:spLocks/>
          </p:cNvSpPr>
          <p:nvPr/>
        </p:nvSpPr>
        <p:spPr bwMode="auto">
          <a:xfrm>
            <a:off x="3335016" y="10746729"/>
            <a:ext cx="11161713" cy="1439863"/>
          </a:xfrm>
          <a:custGeom>
            <a:avLst/>
            <a:gdLst>
              <a:gd name="T0" fmla="*/ 6333332 w 21600"/>
              <a:gd name="T1" fmla="*/ 483394 h 21600"/>
              <a:gd name="T2" fmla="*/ 6333332 w 21600"/>
              <a:gd name="T3" fmla="*/ 483394 h 21600"/>
              <a:gd name="T4" fmla="*/ 6333332 w 21600"/>
              <a:gd name="T5" fmla="*/ 483394 h 21600"/>
              <a:gd name="T6" fmla="*/ 6333332 w 21600"/>
              <a:gd name="T7" fmla="*/ 483394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ctr" eaLnBrk="0">
              <a:buSzPct val="100000"/>
              <a:defRPr/>
            </a:pPr>
            <a:r>
              <a:rPr lang="en-US" altLang="ko-KR" sz="8000" dirty="0">
                <a:solidFill>
                  <a:srgbClr val="8B29A9"/>
                </a:solidFill>
                <a:latin typeface="Impact"/>
                <a:ea typeface="Impact"/>
                <a:cs typeface="Impact"/>
                <a:sym typeface="나눔고딕OTF ExtraBold" charset="0"/>
              </a:rPr>
              <a:t>The living Word of God</a:t>
            </a:r>
          </a:p>
        </p:txBody>
      </p:sp>
    </p:spTree>
    <p:extLst>
      <p:ext uri="{BB962C8B-B14F-4D97-AF65-F5344CB8AC3E}">
        <p14:creationId xmlns:p14="http://schemas.microsoft.com/office/powerpoint/2010/main" val="1371205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39" grpId="1"/>
      <p:bldP spid="21" grpId="0"/>
      <p:bldP spid="22" grpId="0"/>
      <p:bldP spid="41" grpId="0"/>
      <p:bldP spid="41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74" y="230882"/>
            <a:ext cx="6915150" cy="6915150"/>
          </a:xfrm>
          <a:prstGeom prst="rect">
            <a:avLst/>
          </a:prstGeom>
          <a:noFill/>
          <a:ln>
            <a:noFill/>
          </a:ln>
          <a:effectLst>
            <a:glow rad="1193800">
              <a:srgbClr val="9CFEFF">
                <a:alpha val="39000"/>
              </a:srgbClr>
            </a:glow>
            <a:softEdge rad="9398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7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>
                    <a:alpha val="70000"/>
                  </a:schemeClr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images-2.jpg"/>
          <p:cNvPicPr>
            <a:picLocks noChangeAspect="1"/>
          </p:cNvPicPr>
          <p:nvPr/>
        </p:nvPicPr>
        <p:blipFill>
          <a:blip r:embed="rId3">
            <a:alphaModFix amt="6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3676" y="881336"/>
            <a:ext cx="7512700" cy="5976664"/>
          </a:xfrm>
          <a:prstGeom prst="rect">
            <a:avLst/>
          </a:prstGeom>
          <a:effectLst>
            <a:glow rad="901700">
              <a:srgbClr val="FF9F9A">
                <a:alpha val="25000"/>
              </a:srgbClr>
            </a:glow>
            <a:softEdge rad="596900"/>
          </a:effectLst>
        </p:spPr>
      </p:pic>
      <p:pic>
        <p:nvPicPr>
          <p:cNvPr id="2" name="Picture 1" descr="imgres.jpg"/>
          <p:cNvPicPr>
            <a:picLocks noChangeAspect="1"/>
          </p:cNvPicPr>
          <p:nvPr/>
        </p:nvPicPr>
        <p:blipFill>
          <a:blip r:embed="rId4">
            <a:alphaModFix am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720" y="3885212"/>
            <a:ext cx="5763781" cy="8661420"/>
          </a:xfrm>
          <a:prstGeom prst="rect">
            <a:avLst/>
          </a:prstGeom>
          <a:effectLst>
            <a:glow rad="901700">
              <a:schemeClr val="accent1">
                <a:lumMod val="20000"/>
                <a:lumOff val="80000"/>
                <a:alpha val="38000"/>
              </a:schemeClr>
            </a:glow>
            <a:softEdge rad="635000"/>
          </a:effectLst>
        </p:spPr>
      </p:pic>
      <p:sp>
        <p:nvSpPr>
          <p:cNvPr id="10" name="Rectangle 3"/>
          <p:cNvSpPr>
            <a:spLocks/>
          </p:cNvSpPr>
          <p:nvPr/>
        </p:nvSpPr>
        <p:spPr bwMode="auto">
          <a:xfrm>
            <a:off x="3046984" y="737320"/>
            <a:ext cx="1705595" cy="11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ko-KR" sz="6000" dirty="0" smtClean="0">
                <a:latin typeface="Impact"/>
                <a:ea typeface="Impact"/>
                <a:cs typeface="Impact"/>
                <a:sym typeface="나눔고딕 Bold" charset="0"/>
              </a:rPr>
              <a:t>spirit</a:t>
            </a:r>
            <a:endParaRPr lang="en-US" altLang="ko-KR" sz="6000" dirty="0">
              <a:latin typeface="Impact"/>
              <a:ea typeface="Impact"/>
              <a:cs typeface="Impact"/>
              <a:sym typeface="나눔고딕 Bold" charset="0"/>
            </a:endParaRPr>
          </a:p>
        </p:txBody>
      </p:sp>
      <p:sp>
        <p:nvSpPr>
          <p:cNvPr id="11" name="Rectangle 3"/>
          <p:cNvSpPr>
            <a:spLocks/>
          </p:cNvSpPr>
          <p:nvPr/>
        </p:nvSpPr>
        <p:spPr bwMode="auto">
          <a:xfrm>
            <a:off x="10823848" y="737320"/>
            <a:ext cx="1538883" cy="11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ko-KR" sz="6000" dirty="0" smtClean="0">
                <a:latin typeface="Impact"/>
                <a:ea typeface="Impact"/>
                <a:cs typeface="Impact"/>
                <a:sym typeface="나눔고딕 Bold" charset="0"/>
              </a:rPr>
              <a:t>body</a:t>
            </a:r>
            <a:endParaRPr lang="en-US" altLang="ko-KR" sz="6000" dirty="0">
              <a:latin typeface="Impact"/>
              <a:ea typeface="Impact"/>
              <a:cs typeface="Impact"/>
              <a:sym typeface="나눔고딕 Bold" charset="0"/>
            </a:endParaRPr>
          </a:p>
        </p:txBody>
      </p:sp>
      <p:pic>
        <p:nvPicPr>
          <p:cNvPr id="3" name="Picture 2" descr="imgres-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6568" y="4193704"/>
            <a:ext cx="8223864" cy="5472608"/>
          </a:xfrm>
          <a:prstGeom prst="rect">
            <a:avLst/>
          </a:prstGeom>
          <a:effectLst>
            <a:glow rad="901700">
              <a:schemeClr val="accent1">
                <a:lumMod val="20000"/>
                <a:lumOff val="80000"/>
                <a:alpha val="38000"/>
              </a:schemeClr>
            </a:glow>
            <a:softEdge rad="635000"/>
          </a:effectLst>
        </p:spPr>
      </p:pic>
      <p:sp>
        <p:nvSpPr>
          <p:cNvPr id="7" name="Rectangle 2"/>
          <p:cNvSpPr>
            <a:spLocks/>
          </p:cNvSpPr>
          <p:nvPr/>
        </p:nvSpPr>
        <p:spPr bwMode="auto">
          <a:xfrm>
            <a:off x="310680" y="6855966"/>
            <a:ext cx="15553728" cy="11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ko-KR" sz="6000" dirty="0" smtClean="0">
                <a:solidFill>
                  <a:srgbClr val="671444"/>
                </a:solidFill>
                <a:latin typeface="Impact"/>
                <a:ea typeface="Impact"/>
                <a:cs typeface="Impact"/>
                <a:sym typeface="나눔고딕 Bold" charset="0"/>
              </a:rPr>
              <a:t>Spiritual salvation                       Physical salvation</a:t>
            </a:r>
            <a:endParaRPr lang="en-US" altLang="ko-KR" sz="4800" dirty="0">
              <a:solidFill>
                <a:srgbClr val="671444"/>
              </a:solidFill>
              <a:latin typeface="Impact"/>
              <a:ea typeface="Impact"/>
              <a:cs typeface="Impact"/>
              <a:sym typeface="나눔고딕 Bold" charset="0"/>
            </a:endParaRPr>
          </a:p>
        </p:txBody>
      </p:sp>
      <p:sp>
        <p:nvSpPr>
          <p:cNvPr id="12" name="Rectangle 2"/>
          <p:cNvSpPr>
            <a:spLocks/>
          </p:cNvSpPr>
          <p:nvPr/>
        </p:nvSpPr>
        <p:spPr bwMode="auto">
          <a:xfrm>
            <a:off x="1246784" y="8440142"/>
            <a:ext cx="13033448" cy="11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ko-KR" sz="6000" dirty="0" smtClean="0">
                <a:solidFill>
                  <a:srgbClr val="671444"/>
                </a:solidFill>
                <a:latin typeface="Impact"/>
                <a:ea typeface="Impact"/>
                <a:cs typeface="Impact"/>
                <a:sym typeface="나눔고딕 Bold" charset="0"/>
              </a:rPr>
              <a:t>Jesus cannot come in spirit only. </a:t>
            </a:r>
            <a:endParaRPr lang="en-US" altLang="ko-KR" sz="4800" dirty="0">
              <a:solidFill>
                <a:srgbClr val="671444"/>
              </a:solidFill>
              <a:latin typeface="Impact"/>
              <a:ea typeface="Impact"/>
              <a:cs typeface="Impact"/>
              <a:sym typeface="나눔고딕 Bold" charset="0"/>
            </a:endParaRPr>
          </a:p>
        </p:txBody>
      </p:sp>
      <p:sp>
        <p:nvSpPr>
          <p:cNvPr id="13" name="Rectangle 2"/>
          <p:cNvSpPr>
            <a:spLocks/>
          </p:cNvSpPr>
          <p:nvPr/>
        </p:nvSpPr>
        <p:spPr bwMode="auto">
          <a:xfrm>
            <a:off x="598712" y="9882336"/>
            <a:ext cx="14113568" cy="2354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ko-KR" sz="6000" dirty="0" smtClean="0">
                <a:solidFill>
                  <a:srgbClr val="671444"/>
                </a:solidFill>
                <a:latin typeface="Impact"/>
                <a:ea typeface="Impact"/>
                <a:cs typeface="Impact"/>
                <a:sym typeface="나눔고딕 Bold" charset="0"/>
              </a:rPr>
              <a:t>He comes as True Parents, to renew us spiritually and physically. </a:t>
            </a:r>
            <a:endParaRPr lang="en-US" altLang="ko-KR" sz="4800" dirty="0">
              <a:solidFill>
                <a:srgbClr val="671444"/>
              </a:solidFill>
              <a:latin typeface="Impact"/>
              <a:ea typeface="Impact"/>
              <a:cs typeface="Impact"/>
              <a:sym typeface="나눔고딕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9259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s.jp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2189" y="3977680"/>
            <a:ext cx="9185875" cy="6264696"/>
          </a:xfrm>
          <a:prstGeom prst="rect">
            <a:avLst/>
          </a:prstGeom>
          <a:effectLst>
            <a:glow rad="1079500">
              <a:srgbClr val="914034">
                <a:alpha val="20000"/>
              </a:srgbClr>
            </a:glow>
            <a:softEdge rad="520700"/>
          </a:effectLst>
        </p:spPr>
      </p:pic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74" y="230882"/>
            <a:ext cx="6915150" cy="6915150"/>
          </a:xfrm>
          <a:prstGeom prst="rect">
            <a:avLst/>
          </a:prstGeom>
          <a:noFill/>
          <a:ln>
            <a:noFill/>
          </a:ln>
          <a:effectLst>
            <a:glow rad="1193800">
              <a:srgbClr val="9CFEFF">
                <a:alpha val="39000"/>
              </a:srgbClr>
            </a:glow>
            <a:softEdge rad="9398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7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>
                    <a:alpha val="70000"/>
                  </a:schemeClr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images-2.jpg"/>
          <p:cNvPicPr>
            <a:picLocks noChangeAspect="1"/>
          </p:cNvPicPr>
          <p:nvPr/>
        </p:nvPicPr>
        <p:blipFill>
          <a:blip r:embed="rId5">
            <a:alphaModFix amt="6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9552" y="377280"/>
            <a:ext cx="7512700" cy="5976664"/>
          </a:xfrm>
          <a:prstGeom prst="rect">
            <a:avLst/>
          </a:prstGeom>
          <a:effectLst>
            <a:glow rad="901700">
              <a:srgbClr val="FFFF00">
                <a:alpha val="25000"/>
              </a:srgbClr>
            </a:glow>
            <a:softEdge rad="596900"/>
          </a:effectLst>
        </p:spPr>
      </p:pic>
      <p:sp>
        <p:nvSpPr>
          <p:cNvPr id="10" name="Rectangle 3"/>
          <p:cNvSpPr>
            <a:spLocks/>
          </p:cNvSpPr>
          <p:nvPr/>
        </p:nvSpPr>
        <p:spPr bwMode="auto">
          <a:xfrm>
            <a:off x="1484261" y="1047125"/>
            <a:ext cx="4659067" cy="2354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ko-KR" sz="6000" dirty="0" smtClean="0">
                <a:latin typeface="Impact"/>
                <a:ea typeface="Impact"/>
                <a:cs typeface="Impact"/>
                <a:sym typeface="나눔고딕 Bold" charset="0"/>
              </a:rPr>
              <a:t>Distrust led to the cross</a:t>
            </a:r>
            <a:endParaRPr lang="en-US" altLang="ko-KR" sz="6000" dirty="0">
              <a:latin typeface="Impact"/>
              <a:ea typeface="Impact"/>
              <a:cs typeface="Impact"/>
              <a:sym typeface="나눔고딕 Bold" charset="0"/>
            </a:endParaRPr>
          </a:p>
        </p:txBody>
      </p:sp>
      <p:sp>
        <p:nvSpPr>
          <p:cNvPr id="11" name="Rectangle 3"/>
          <p:cNvSpPr>
            <a:spLocks/>
          </p:cNvSpPr>
          <p:nvPr/>
        </p:nvSpPr>
        <p:spPr bwMode="auto">
          <a:xfrm>
            <a:off x="9455696" y="1097360"/>
            <a:ext cx="5328592" cy="2354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ko-KR" sz="6000" dirty="0" smtClean="0">
                <a:latin typeface="Impact"/>
                <a:ea typeface="Impact"/>
                <a:cs typeface="Impact"/>
                <a:sym typeface="나눔고딕 Bold" charset="0"/>
              </a:rPr>
              <a:t>No OT prophecy of two comings</a:t>
            </a:r>
            <a:endParaRPr lang="en-US" altLang="ko-KR" sz="6000" dirty="0">
              <a:latin typeface="Impact"/>
              <a:ea typeface="Impact"/>
              <a:cs typeface="Impact"/>
              <a:sym typeface="나눔고딕 Bold" charset="0"/>
            </a:endParaRPr>
          </a:p>
        </p:txBody>
      </p:sp>
      <p:sp>
        <p:nvSpPr>
          <p:cNvPr id="12" name="Rectangle 2"/>
          <p:cNvSpPr>
            <a:spLocks/>
          </p:cNvSpPr>
          <p:nvPr/>
        </p:nvSpPr>
        <p:spPr bwMode="auto">
          <a:xfrm>
            <a:off x="4055096" y="9666312"/>
            <a:ext cx="7992888" cy="2354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ko-KR" sz="6000" dirty="0" smtClean="0">
                <a:solidFill>
                  <a:srgbClr val="671444"/>
                </a:solidFill>
                <a:latin typeface="Impact"/>
                <a:ea typeface="Impact"/>
                <a:cs typeface="Impact"/>
                <a:sym typeface="나눔고딕 Bold" charset="0"/>
              </a:rPr>
              <a:t>Trust: no need for a second coming</a:t>
            </a:r>
            <a:endParaRPr lang="en-US" altLang="ko-KR" sz="4800" dirty="0">
              <a:solidFill>
                <a:srgbClr val="671444"/>
              </a:solidFill>
              <a:latin typeface="Impact"/>
              <a:ea typeface="Impact"/>
              <a:cs typeface="Impact"/>
              <a:sym typeface="나눔고딕 Bold" charset="0"/>
            </a:endParaRPr>
          </a:p>
        </p:txBody>
      </p:sp>
      <p:sp>
        <p:nvSpPr>
          <p:cNvPr id="15" name="Rectangle 2"/>
          <p:cNvSpPr>
            <a:spLocks/>
          </p:cNvSpPr>
          <p:nvPr/>
        </p:nvSpPr>
        <p:spPr bwMode="auto">
          <a:xfrm>
            <a:off x="3702968" y="12330608"/>
            <a:ext cx="9073008" cy="11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ko-KR" sz="6000" dirty="0" smtClean="0">
                <a:solidFill>
                  <a:srgbClr val="671444"/>
                </a:solidFill>
                <a:latin typeface="Impact"/>
                <a:ea typeface="Impact"/>
                <a:cs typeface="Impact"/>
                <a:sym typeface="나눔고딕 Bold" charset="0"/>
              </a:rPr>
              <a:t>He has to come in the flesh.</a:t>
            </a:r>
            <a:endParaRPr lang="en-US" altLang="ko-KR" sz="4800" dirty="0">
              <a:solidFill>
                <a:srgbClr val="671444"/>
              </a:solidFill>
              <a:latin typeface="Impact"/>
              <a:ea typeface="Impact"/>
              <a:cs typeface="Impact"/>
              <a:sym typeface="나눔고딕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0923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s.jp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2189" y="3977680"/>
            <a:ext cx="9185875" cy="6264696"/>
          </a:xfrm>
          <a:prstGeom prst="rect">
            <a:avLst/>
          </a:prstGeom>
          <a:effectLst>
            <a:glow rad="1079500">
              <a:srgbClr val="914034">
                <a:alpha val="20000"/>
              </a:srgbClr>
            </a:glow>
            <a:softEdge rad="520700"/>
          </a:effectLst>
        </p:spPr>
      </p:pic>
      <p:pic>
        <p:nvPicPr>
          <p:cNvPr id="14" name="Picture 13" descr="images-3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47584" y="1241376"/>
            <a:ext cx="6509973" cy="4752528"/>
          </a:xfrm>
          <a:prstGeom prst="rect">
            <a:avLst/>
          </a:prstGeom>
          <a:effectLst>
            <a:glow rad="520700">
              <a:schemeClr val="accent5">
                <a:satMod val="175000"/>
                <a:alpha val="40000"/>
              </a:schemeClr>
            </a:glow>
            <a:softEdge rad="342900"/>
          </a:effectLst>
        </p:spPr>
      </p:pic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74" y="230882"/>
            <a:ext cx="6915150" cy="6915150"/>
          </a:xfrm>
          <a:prstGeom prst="rect">
            <a:avLst/>
          </a:prstGeom>
          <a:noFill/>
          <a:ln>
            <a:noFill/>
          </a:ln>
          <a:effectLst>
            <a:glow rad="1193800">
              <a:srgbClr val="9CFEFF">
                <a:alpha val="39000"/>
              </a:srgbClr>
            </a:glow>
            <a:softEdge rad="9398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7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>
                    <a:alpha val="70000"/>
                  </a:schemeClr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images-2.jpg"/>
          <p:cNvPicPr>
            <a:picLocks noChangeAspect="1"/>
          </p:cNvPicPr>
          <p:nvPr/>
        </p:nvPicPr>
        <p:blipFill>
          <a:blip r:embed="rId6">
            <a:alphaModFix amt="6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3676" y="881336"/>
            <a:ext cx="7512700" cy="5976664"/>
          </a:xfrm>
          <a:prstGeom prst="rect">
            <a:avLst/>
          </a:prstGeom>
          <a:effectLst>
            <a:glow rad="901700">
              <a:srgbClr val="FFFF00">
                <a:alpha val="25000"/>
              </a:srgbClr>
            </a:glow>
            <a:softEdge rad="596900"/>
          </a:effectLst>
        </p:spPr>
      </p:pic>
      <p:sp>
        <p:nvSpPr>
          <p:cNvPr id="10" name="Rectangle 3"/>
          <p:cNvSpPr>
            <a:spLocks/>
          </p:cNvSpPr>
          <p:nvPr/>
        </p:nvSpPr>
        <p:spPr bwMode="auto">
          <a:xfrm>
            <a:off x="598712" y="3977680"/>
            <a:ext cx="3181836" cy="2354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ko-KR" sz="6000" dirty="0" smtClean="0">
                <a:latin typeface="Impact"/>
                <a:ea typeface="Impact"/>
                <a:cs typeface="Impact"/>
                <a:sym typeface="나눔고딕 Bold" charset="0"/>
              </a:rPr>
              <a:t>Individual </a:t>
            </a:r>
          </a:p>
          <a:p>
            <a:pPr algn="ctr">
              <a:lnSpc>
                <a:spcPct val="130000"/>
              </a:lnSpc>
            </a:pPr>
            <a:r>
              <a:rPr lang="en-US" altLang="ko-KR" sz="6000" dirty="0" smtClean="0">
                <a:latin typeface="Impact"/>
                <a:ea typeface="Impact"/>
                <a:cs typeface="Impact"/>
                <a:sym typeface="나눔고딕 Bold" charset="0"/>
              </a:rPr>
              <a:t>Spiritual</a:t>
            </a:r>
            <a:endParaRPr lang="en-US" altLang="ko-KR" sz="6000" dirty="0">
              <a:latin typeface="Impact"/>
              <a:ea typeface="Impact"/>
              <a:cs typeface="Impact"/>
              <a:sym typeface="나눔고딕 Bold" charset="0"/>
            </a:endParaRPr>
          </a:p>
        </p:txBody>
      </p:sp>
      <p:sp>
        <p:nvSpPr>
          <p:cNvPr id="11" name="Rectangle 3"/>
          <p:cNvSpPr>
            <a:spLocks/>
          </p:cNvSpPr>
          <p:nvPr/>
        </p:nvSpPr>
        <p:spPr bwMode="auto">
          <a:xfrm>
            <a:off x="11071249" y="4049688"/>
            <a:ext cx="6233319" cy="2354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ko-KR" sz="6000" dirty="0" smtClean="0">
                <a:latin typeface="Impact"/>
                <a:ea typeface="Impact"/>
                <a:cs typeface="Impact"/>
                <a:sym typeface="나눔고딕 Bold" charset="0"/>
              </a:rPr>
              <a:t>Family</a:t>
            </a:r>
          </a:p>
          <a:p>
            <a:pPr algn="ctr">
              <a:lnSpc>
                <a:spcPct val="130000"/>
              </a:lnSpc>
            </a:pPr>
            <a:r>
              <a:rPr lang="en-US" altLang="ko-KR" sz="6000" dirty="0" smtClean="0">
                <a:latin typeface="Impact"/>
                <a:ea typeface="Impact"/>
                <a:cs typeface="Impact"/>
                <a:sym typeface="나눔고딕 Bold" charset="0"/>
              </a:rPr>
              <a:t>Physical</a:t>
            </a:r>
            <a:endParaRPr lang="en-US" altLang="ko-KR" sz="6000" dirty="0">
              <a:latin typeface="Impact"/>
              <a:ea typeface="Impact"/>
              <a:cs typeface="Impact"/>
              <a:sym typeface="나눔고딕 Bold" charset="0"/>
            </a:endParaRPr>
          </a:p>
        </p:txBody>
      </p:sp>
      <p:sp>
        <p:nvSpPr>
          <p:cNvPr id="12" name="Rectangle 2"/>
          <p:cNvSpPr>
            <a:spLocks/>
          </p:cNvSpPr>
          <p:nvPr/>
        </p:nvSpPr>
        <p:spPr bwMode="auto">
          <a:xfrm>
            <a:off x="4199112" y="9639884"/>
            <a:ext cx="7992888" cy="3554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ko-KR" sz="6000" dirty="0" smtClean="0">
                <a:solidFill>
                  <a:srgbClr val="671444"/>
                </a:solidFill>
                <a:latin typeface="Impact"/>
                <a:ea typeface="Impact"/>
                <a:cs typeface="Impact"/>
                <a:sym typeface="나눔고딕 Bold" charset="0"/>
              </a:rPr>
              <a:t>Atonement is possible only for what is physically on earth</a:t>
            </a:r>
            <a:endParaRPr lang="en-US" altLang="ko-KR" sz="4800" dirty="0">
              <a:solidFill>
                <a:srgbClr val="671444"/>
              </a:solidFill>
              <a:latin typeface="Impact"/>
              <a:ea typeface="Impact"/>
              <a:cs typeface="Impact"/>
              <a:sym typeface="나눔고딕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8696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res-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7947" y="-126776"/>
            <a:ext cx="19308699" cy="13969552"/>
          </a:xfrm>
          <a:prstGeom prst="rect">
            <a:avLst/>
          </a:prstGeom>
        </p:spPr>
      </p:pic>
      <p:pic>
        <p:nvPicPr>
          <p:cNvPr id="15361" name="Picture 1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9861" y="6353944"/>
            <a:ext cx="1653827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2" name="Rectangle 2"/>
          <p:cNvSpPr>
            <a:spLocks/>
          </p:cNvSpPr>
          <p:nvPr/>
        </p:nvSpPr>
        <p:spPr bwMode="auto">
          <a:xfrm>
            <a:off x="2470920" y="521296"/>
            <a:ext cx="13052264" cy="961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ko-KR" sz="5000" dirty="0">
                <a:latin typeface="Impact"/>
                <a:ea typeface="Impact"/>
                <a:cs typeface="Impact"/>
                <a:sym typeface="나눔고딕 Bold" charset="0"/>
              </a:rPr>
              <a:t>T</a:t>
            </a:r>
            <a:r>
              <a:rPr lang="en-US" altLang="ko-KR" sz="5000" dirty="0" smtClean="0">
                <a:latin typeface="Impact"/>
                <a:ea typeface="Impact"/>
                <a:cs typeface="Impact"/>
                <a:sym typeface="나눔고딕 Bold" charset="0"/>
              </a:rPr>
              <a:t>he meaning behind the Lord coming in the clouds</a:t>
            </a:r>
            <a:endParaRPr lang="ko-KR" altLang="en-US" sz="5000" dirty="0">
              <a:latin typeface="Impact"/>
              <a:ea typeface="Impact"/>
              <a:cs typeface="Impact"/>
              <a:sym typeface="나눔고딕 Bold" charset="0"/>
            </a:endParaRPr>
          </a:p>
        </p:txBody>
      </p:sp>
      <p:sp>
        <p:nvSpPr>
          <p:cNvPr id="15367" name="Rectangle 7"/>
          <p:cNvSpPr>
            <a:spLocks/>
          </p:cNvSpPr>
          <p:nvPr/>
        </p:nvSpPr>
        <p:spPr bwMode="auto">
          <a:xfrm>
            <a:off x="5337293" y="4103836"/>
            <a:ext cx="6494667" cy="1962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ko-KR" sz="5000" dirty="0" smtClean="0">
                <a:solidFill>
                  <a:srgbClr val="000080"/>
                </a:solidFill>
                <a:latin typeface="Impact"/>
                <a:ea typeface="Impact"/>
                <a:cs typeface="Impact"/>
                <a:sym typeface="나눔고딕 Bold" charset="0"/>
              </a:rPr>
              <a:t>The heavens</a:t>
            </a:r>
          </a:p>
          <a:p>
            <a:pPr algn="ctr">
              <a:lnSpc>
                <a:spcPct val="130000"/>
              </a:lnSpc>
            </a:pPr>
            <a:r>
              <a:rPr lang="en-US" altLang="ko-KR" sz="5000" dirty="0" smtClean="0">
                <a:solidFill>
                  <a:srgbClr val="000080"/>
                </a:solidFill>
                <a:latin typeface="Impact"/>
                <a:ea typeface="Impact"/>
                <a:cs typeface="Impact"/>
                <a:sym typeface="나눔고딕 Bold" charset="0"/>
              </a:rPr>
              <a:t>Higher value, higher love</a:t>
            </a:r>
            <a:endParaRPr lang="en-US" altLang="ko-KR" sz="4000" dirty="0">
              <a:solidFill>
                <a:srgbClr val="000080"/>
              </a:solidFill>
              <a:latin typeface="Impact"/>
              <a:ea typeface="Impact"/>
              <a:cs typeface="Impact"/>
              <a:sym typeface="나눔고딕 Bold" charset="0"/>
            </a:endParaRPr>
          </a:p>
        </p:txBody>
      </p:sp>
      <p:sp>
        <p:nvSpPr>
          <p:cNvPr id="15371" name="Rectangle 11"/>
          <p:cNvSpPr>
            <a:spLocks/>
          </p:cNvSpPr>
          <p:nvPr/>
        </p:nvSpPr>
        <p:spPr bwMode="auto">
          <a:xfrm>
            <a:off x="4847184" y="10767044"/>
            <a:ext cx="7386638" cy="1923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685800" indent="-685800">
              <a:lnSpc>
                <a:spcPct val="130000"/>
              </a:lnSpc>
              <a:buFontTx/>
              <a:buChar char="•"/>
            </a:pPr>
            <a:r>
              <a:rPr lang="en-US" altLang="ko-KR" sz="5000" b="1" dirty="0" smtClean="0"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0"/>
              </a:rPr>
              <a:t>Fallen people </a:t>
            </a:r>
            <a:r>
              <a:rPr lang="en-US" altLang="ko-KR" sz="4000" b="1" dirty="0" smtClean="0"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0"/>
              </a:rPr>
              <a:t>(Rev 17:15)</a:t>
            </a:r>
          </a:p>
          <a:p>
            <a:pPr marL="571500" indent="-571500">
              <a:lnSpc>
                <a:spcPct val="130000"/>
              </a:lnSpc>
              <a:buFontTx/>
              <a:buChar char="•"/>
            </a:pPr>
            <a:r>
              <a:rPr lang="en-US" altLang="ko-KR" sz="4800" b="1" dirty="0" smtClean="0"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0"/>
              </a:rPr>
              <a:t>Crowds of people (</a:t>
            </a:r>
            <a:r>
              <a:rPr lang="en-US" altLang="ko-KR" sz="4800" b="1" dirty="0" err="1" smtClean="0"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0"/>
              </a:rPr>
              <a:t>Heb</a:t>
            </a:r>
            <a:r>
              <a:rPr lang="en-US" altLang="ko-KR" sz="4800" b="1" dirty="0" smtClean="0"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0"/>
              </a:rPr>
              <a:t> 12:1)</a:t>
            </a:r>
            <a:endParaRPr lang="en-US" altLang="ko-KR" sz="4800" b="1" dirty="0">
              <a:solidFill>
                <a:schemeClr val="bg1"/>
              </a:solidFill>
              <a:latin typeface="Impact"/>
              <a:ea typeface="Impact"/>
              <a:cs typeface="Impact"/>
              <a:sym typeface="나눔고딕 Bold" charset="0"/>
            </a:endParaRPr>
          </a:p>
        </p:txBody>
      </p:sp>
      <p:sp>
        <p:nvSpPr>
          <p:cNvPr id="17" name="Rectangle 7"/>
          <p:cNvSpPr>
            <a:spLocks/>
          </p:cNvSpPr>
          <p:nvPr/>
        </p:nvSpPr>
        <p:spPr bwMode="auto">
          <a:xfrm>
            <a:off x="4991200" y="1961456"/>
            <a:ext cx="7181578" cy="1962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ko-KR" sz="5000" dirty="0" smtClean="0">
                <a:solidFill>
                  <a:srgbClr val="000080"/>
                </a:solidFill>
                <a:latin typeface="Impact"/>
                <a:ea typeface="Impact"/>
                <a:cs typeface="Impact"/>
                <a:sym typeface="나눔고딕 Bold" charset="0"/>
              </a:rPr>
              <a:t>The Lord will come amid</a:t>
            </a:r>
          </a:p>
          <a:p>
            <a:pPr algn="ctr">
              <a:lnSpc>
                <a:spcPct val="130000"/>
              </a:lnSpc>
            </a:pPr>
            <a:r>
              <a:rPr lang="en-US" altLang="ko-KR" sz="5000" dirty="0" smtClean="0">
                <a:solidFill>
                  <a:srgbClr val="000080"/>
                </a:solidFill>
                <a:latin typeface="Impact"/>
                <a:ea typeface="Impact"/>
                <a:cs typeface="Impact"/>
                <a:sym typeface="나눔고딕 Bold" charset="0"/>
              </a:rPr>
              <a:t>crowds of faithful believers</a:t>
            </a:r>
            <a:endParaRPr lang="en-US" altLang="ko-KR" sz="4000" dirty="0">
              <a:solidFill>
                <a:srgbClr val="000080"/>
              </a:solidFill>
              <a:latin typeface="Impact"/>
              <a:ea typeface="Impact"/>
              <a:cs typeface="Impact"/>
              <a:sym typeface="나눔고딕 Bold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7" grpId="0"/>
      <p:bldP spid="15371" grpId="0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ages-1.jp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2" b="90"/>
          <a:stretch/>
        </p:blipFill>
        <p:spPr>
          <a:xfrm>
            <a:off x="598712" y="881336"/>
            <a:ext cx="15362784" cy="8034939"/>
          </a:xfrm>
        </p:spPr>
      </p:pic>
      <p:sp>
        <p:nvSpPr>
          <p:cNvPr id="5" name="Rectangle 2"/>
          <p:cNvSpPr>
            <a:spLocks/>
          </p:cNvSpPr>
          <p:nvPr/>
        </p:nvSpPr>
        <p:spPr bwMode="auto">
          <a:xfrm>
            <a:off x="670720" y="9362794"/>
            <a:ext cx="15193688" cy="1271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ko-KR" sz="7200" dirty="0" smtClean="0">
                <a:latin typeface="Impact"/>
                <a:ea typeface="Impact"/>
                <a:cs typeface="Impact"/>
                <a:sym typeface="나눔고딕 Bold" charset="0"/>
              </a:rPr>
              <a:t>Would you have followed him? </a:t>
            </a:r>
            <a:endParaRPr lang="ko-KR" altLang="en-US" sz="7200" dirty="0">
              <a:latin typeface="Impact"/>
              <a:ea typeface="Impact"/>
              <a:cs typeface="Impact"/>
              <a:sym typeface="나눔고딕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9948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s-1.jpg"/>
          <p:cNvPicPr>
            <a:picLocks noChangeAspect="1"/>
          </p:cNvPicPr>
          <p:nvPr/>
        </p:nvPicPr>
        <p:blipFill>
          <a:blip r:embed="rId2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9072" y="6137920"/>
            <a:ext cx="11059006" cy="5760640"/>
          </a:xfrm>
          <a:prstGeom prst="rect">
            <a:avLst/>
          </a:prstGeom>
          <a:effectLst>
            <a:glow rad="774700">
              <a:schemeClr val="accent3">
                <a:lumMod val="75000"/>
                <a:alpha val="40000"/>
              </a:schemeClr>
            </a:glow>
            <a:softEdge rad="482600"/>
          </a:effectLst>
        </p:spPr>
      </p:pic>
      <p:pic>
        <p:nvPicPr>
          <p:cNvPr id="3" name="Picture 2" descr="images.jpg"/>
          <p:cNvPicPr>
            <a:picLocks noChangeAspect="1"/>
          </p:cNvPicPr>
          <p:nvPr/>
        </p:nvPicPr>
        <p:blipFill>
          <a:blip r:embed="rId3">
            <a:alphaModFix amt="5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45" b="100000" l="9712" r="8992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4776" y="-30212"/>
            <a:ext cx="11161240" cy="7266850"/>
          </a:xfrm>
          <a:prstGeom prst="rect">
            <a:avLst/>
          </a:prstGeom>
          <a:effectLst>
            <a:glow rad="774700">
              <a:schemeClr val="accent3">
                <a:lumMod val="75000"/>
                <a:alpha val="40000"/>
              </a:schemeClr>
            </a:glow>
            <a:softEdge rad="482600"/>
          </a:effectLst>
        </p:spPr>
      </p:pic>
      <p:sp>
        <p:nvSpPr>
          <p:cNvPr id="3074" name="Rectangle 2"/>
          <p:cNvSpPr>
            <a:spLocks/>
          </p:cNvSpPr>
          <p:nvPr/>
        </p:nvSpPr>
        <p:spPr bwMode="auto">
          <a:xfrm>
            <a:off x="6207644" y="2177480"/>
            <a:ext cx="7352508" cy="1962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ko-KR" sz="5000" dirty="0" smtClean="0">
                <a:solidFill>
                  <a:srgbClr val="800040"/>
                </a:solidFill>
                <a:latin typeface="Impact"/>
                <a:ea typeface="Impact"/>
                <a:cs typeface="Impact"/>
                <a:sym typeface="나눔고딕 Bold" charset="0"/>
              </a:rPr>
              <a:t>But about that day and hour no one knows. </a:t>
            </a:r>
            <a:r>
              <a:rPr lang="en-US" altLang="ko-KR" sz="4000" dirty="0" smtClean="0">
                <a:solidFill>
                  <a:srgbClr val="800040"/>
                </a:solidFill>
                <a:latin typeface="Impact"/>
                <a:ea typeface="Impact"/>
                <a:cs typeface="Impact"/>
                <a:sym typeface="나눔고딕 Bold" charset="0"/>
              </a:rPr>
              <a:t>(Matt 24:36</a:t>
            </a:r>
            <a:r>
              <a:rPr lang="en-US" altLang="ko-KR" sz="4000" dirty="0">
                <a:solidFill>
                  <a:srgbClr val="800040"/>
                </a:solidFill>
                <a:latin typeface="Impact"/>
                <a:ea typeface="Impact"/>
                <a:cs typeface="Impact"/>
                <a:sym typeface="나눔고딕 Bold" charset="0"/>
              </a:rPr>
              <a:t>)</a:t>
            </a:r>
          </a:p>
        </p:txBody>
      </p:sp>
      <p:sp>
        <p:nvSpPr>
          <p:cNvPr id="3075" name="Rectangle 3"/>
          <p:cNvSpPr>
            <a:spLocks/>
          </p:cNvSpPr>
          <p:nvPr/>
        </p:nvSpPr>
        <p:spPr bwMode="auto">
          <a:xfrm>
            <a:off x="6215336" y="4413889"/>
            <a:ext cx="6378074" cy="1962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ko-KR" sz="5000" dirty="0" smtClean="0">
                <a:solidFill>
                  <a:srgbClr val="800040"/>
                </a:solidFill>
                <a:latin typeface="Impact"/>
                <a:ea typeface="Impact"/>
                <a:cs typeface="Impact"/>
                <a:sym typeface="나눔고딕 Bold" charset="0"/>
              </a:rPr>
              <a:t>The Lord comes as a thief in the night. </a:t>
            </a:r>
            <a:r>
              <a:rPr lang="en-US" altLang="ko-KR" sz="4000" dirty="0" smtClean="0">
                <a:solidFill>
                  <a:srgbClr val="800040"/>
                </a:solidFill>
                <a:latin typeface="Impact"/>
                <a:ea typeface="Impact"/>
                <a:cs typeface="Impact"/>
                <a:sym typeface="나눔고딕 Bold" charset="0"/>
              </a:rPr>
              <a:t>(Rev 3:3</a:t>
            </a:r>
            <a:r>
              <a:rPr lang="en-US" altLang="ko-KR" sz="4000" dirty="0">
                <a:solidFill>
                  <a:srgbClr val="800040"/>
                </a:solidFill>
                <a:latin typeface="Impact"/>
                <a:ea typeface="Impact"/>
                <a:cs typeface="Impact"/>
                <a:sym typeface="나눔고딕 Bold" charset="0"/>
              </a:rPr>
              <a:t>)</a:t>
            </a:r>
          </a:p>
        </p:txBody>
      </p:sp>
      <p:sp>
        <p:nvSpPr>
          <p:cNvPr id="3077" name="Rectangle 5"/>
          <p:cNvSpPr>
            <a:spLocks/>
          </p:cNvSpPr>
          <p:nvPr/>
        </p:nvSpPr>
        <p:spPr bwMode="auto">
          <a:xfrm>
            <a:off x="6215336" y="6785992"/>
            <a:ext cx="7272808" cy="3804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ko-KR" sz="4800" b="1" dirty="0" smtClean="0">
                <a:solidFill>
                  <a:srgbClr val="843748"/>
                </a:solidFill>
                <a:latin typeface="Impact"/>
                <a:ea typeface="Impact"/>
                <a:cs typeface="Impact"/>
                <a:sym typeface="나눔고딕 Bold" charset="0"/>
              </a:rPr>
              <a:t>God does nothing without revealing his plan to his servants the prophets.</a:t>
            </a:r>
          </a:p>
          <a:p>
            <a:pPr>
              <a:lnSpc>
                <a:spcPct val="130000"/>
              </a:lnSpc>
            </a:pPr>
            <a:r>
              <a:rPr lang="en-US" altLang="ko-KR" sz="4800" b="1" dirty="0" smtClean="0">
                <a:solidFill>
                  <a:srgbClr val="843748"/>
                </a:solidFill>
                <a:latin typeface="Impact"/>
                <a:ea typeface="Impact"/>
                <a:cs typeface="Impact"/>
                <a:sym typeface="나눔고딕 Bold" charset="0"/>
              </a:rPr>
              <a:t> (Amos 3:7</a:t>
            </a:r>
            <a:r>
              <a:rPr lang="en-US" altLang="ko-KR" sz="4800" b="1" dirty="0">
                <a:solidFill>
                  <a:srgbClr val="843748"/>
                </a:solidFill>
                <a:latin typeface="Impact"/>
                <a:ea typeface="Impact"/>
                <a:cs typeface="Impact"/>
                <a:sym typeface="나눔고딕 Bold" charset="0"/>
              </a:rPr>
              <a:t>)</a:t>
            </a:r>
          </a:p>
        </p:txBody>
      </p:sp>
      <p:sp>
        <p:nvSpPr>
          <p:cNvPr id="3080" name="Rectangle 8"/>
          <p:cNvSpPr>
            <a:spLocks/>
          </p:cNvSpPr>
          <p:nvPr/>
        </p:nvSpPr>
        <p:spPr bwMode="auto">
          <a:xfrm>
            <a:off x="647485" y="7848252"/>
            <a:ext cx="4631747" cy="1962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ko-KR" sz="5000" dirty="0" smtClean="0">
                <a:latin typeface="Impact"/>
                <a:ea typeface="Impact"/>
                <a:cs typeface="Impact"/>
                <a:sym typeface="나눔고딕 Bold" charset="0"/>
              </a:rPr>
              <a:t>“the Son of Man shall come”</a:t>
            </a:r>
            <a:endParaRPr lang="ko-KR" altLang="en-US" sz="5000" dirty="0">
              <a:latin typeface="Impact"/>
              <a:ea typeface="Impact"/>
              <a:cs typeface="Impact"/>
              <a:sym typeface="나눔고딕 Bold" charset="0"/>
            </a:endParaRPr>
          </a:p>
        </p:txBody>
      </p:sp>
      <p:pic>
        <p:nvPicPr>
          <p:cNvPr id="2" name="Picture 1" descr="imgres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4776" y="3041576"/>
            <a:ext cx="3672408" cy="490285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  <p:bldP spid="3075" grpId="0"/>
      <p:bldP spid="307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/>
          </p:cNvSpPr>
          <p:nvPr/>
        </p:nvSpPr>
        <p:spPr bwMode="auto">
          <a:xfrm>
            <a:off x="1062634" y="881336"/>
            <a:ext cx="13649646" cy="2029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ko-KR" sz="5000" dirty="0" smtClean="0">
                <a:solidFill>
                  <a:srgbClr val="800040"/>
                </a:solidFill>
                <a:latin typeface="Impact"/>
                <a:ea typeface="Impact"/>
                <a:cs typeface="Impact"/>
                <a:sym typeface="나눔고딕 Bold" charset="0"/>
              </a:rPr>
              <a:t>God will reveal the Lord’s coming to the faithful who are living in the light </a:t>
            </a:r>
            <a:r>
              <a:rPr lang="en-US" altLang="ko-KR" sz="4000" dirty="0" smtClean="0">
                <a:solidFill>
                  <a:srgbClr val="800040"/>
                </a:solidFill>
                <a:latin typeface="Impact"/>
                <a:ea typeface="Impact"/>
                <a:cs typeface="Impact"/>
                <a:sym typeface="나눔고딕 Bold" charset="0"/>
              </a:rPr>
              <a:t>(1 </a:t>
            </a:r>
            <a:r>
              <a:rPr lang="en-US" altLang="ko-KR" sz="4000" dirty="0" err="1" smtClean="0">
                <a:solidFill>
                  <a:srgbClr val="800040"/>
                </a:solidFill>
                <a:latin typeface="Impact"/>
                <a:ea typeface="Impact"/>
                <a:cs typeface="Impact"/>
                <a:sym typeface="나눔고딕 Bold" charset="0"/>
              </a:rPr>
              <a:t>Thess</a:t>
            </a:r>
            <a:r>
              <a:rPr lang="en-US" altLang="ko-KR" sz="4000" dirty="0" smtClean="0">
                <a:solidFill>
                  <a:srgbClr val="800040"/>
                </a:solidFill>
                <a:latin typeface="Impact"/>
                <a:ea typeface="Impact"/>
                <a:cs typeface="Impact"/>
                <a:sym typeface="나눔고딕 Bold" charset="0"/>
              </a:rPr>
              <a:t> 5:4)</a:t>
            </a:r>
            <a:endParaRPr lang="en-US" altLang="ko-KR" sz="4000" dirty="0">
              <a:solidFill>
                <a:srgbClr val="800040"/>
              </a:solidFill>
              <a:latin typeface="Impact"/>
              <a:ea typeface="Impact"/>
              <a:cs typeface="Impact"/>
              <a:sym typeface="나눔고딕 Bold" charset="0"/>
            </a:endParaRPr>
          </a:p>
        </p:txBody>
      </p:sp>
      <p:sp>
        <p:nvSpPr>
          <p:cNvPr id="4098" name="Rectangle 2"/>
          <p:cNvSpPr>
            <a:spLocks/>
          </p:cNvSpPr>
          <p:nvPr/>
        </p:nvSpPr>
        <p:spPr bwMode="auto">
          <a:xfrm>
            <a:off x="1030760" y="8730208"/>
            <a:ext cx="12241360" cy="3804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ko-KR" sz="4800" dirty="0" smtClean="0">
                <a:solidFill>
                  <a:srgbClr val="800040"/>
                </a:solidFill>
                <a:latin typeface="Impact"/>
                <a:ea typeface="Impact"/>
                <a:cs typeface="Impact"/>
                <a:sym typeface="나눔고딕 Bold" charset="0"/>
              </a:rPr>
              <a:t>John the Baptist and his family </a:t>
            </a:r>
          </a:p>
          <a:p>
            <a:pPr>
              <a:lnSpc>
                <a:spcPct val="130000"/>
              </a:lnSpc>
            </a:pPr>
            <a:r>
              <a:rPr lang="en-US" altLang="ko-KR" sz="4800" dirty="0">
                <a:solidFill>
                  <a:srgbClr val="800040"/>
                </a:solidFill>
                <a:latin typeface="Impact"/>
                <a:ea typeface="Impact"/>
                <a:cs typeface="Impact"/>
                <a:sym typeface="나눔고딕 Bold" charset="0"/>
              </a:rPr>
              <a:t>T</a:t>
            </a:r>
            <a:r>
              <a:rPr lang="en-US" altLang="ko-KR" sz="4800" dirty="0" smtClean="0">
                <a:solidFill>
                  <a:srgbClr val="800040"/>
                </a:solidFill>
                <a:latin typeface="Impact"/>
                <a:ea typeface="Impact"/>
                <a:cs typeface="Impact"/>
                <a:sym typeface="나눔고딕 Bold" charset="0"/>
              </a:rPr>
              <a:t>he wise men from the </a:t>
            </a:r>
            <a:r>
              <a:rPr lang="en-US" altLang="ko-KR" sz="4800" dirty="0">
                <a:solidFill>
                  <a:srgbClr val="800040"/>
                </a:solidFill>
                <a:latin typeface="Impact"/>
                <a:ea typeface="Impact"/>
                <a:cs typeface="Impact"/>
                <a:sym typeface="나눔고딕 Bold" charset="0"/>
              </a:rPr>
              <a:t>E</a:t>
            </a:r>
            <a:r>
              <a:rPr lang="en-US" altLang="ko-KR" sz="4800" dirty="0" smtClean="0">
                <a:solidFill>
                  <a:srgbClr val="800040"/>
                </a:solidFill>
                <a:latin typeface="Impact"/>
                <a:ea typeface="Impact"/>
                <a:cs typeface="Impact"/>
                <a:sym typeface="나눔고딕 Bold" charset="0"/>
              </a:rPr>
              <a:t>ast</a:t>
            </a:r>
          </a:p>
          <a:p>
            <a:pPr>
              <a:lnSpc>
                <a:spcPct val="130000"/>
              </a:lnSpc>
            </a:pPr>
            <a:r>
              <a:rPr lang="en-US" altLang="ko-KR" sz="4800" dirty="0" smtClean="0">
                <a:solidFill>
                  <a:srgbClr val="800040"/>
                </a:solidFill>
                <a:latin typeface="Impact"/>
                <a:ea typeface="Impact"/>
                <a:cs typeface="Impact"/>
                <a:sym typeface="나눔고딕 Bold" charset="0"/>
              </a:rPr>
              <a:t>Simon and Anna </a:t>
            </a:r>
          </a:p>
          <a:p>
            <a:pPr>
              <a:lnSpc>
                <a:spcPct val="130000"/>
              </a:lnSpc>
            </a:pPr>
            <a:r>
              <a:rPr lang="en-US" altLang="ko-KR" sz="4800" dirty="0" smtClean="0">
                <a:solidFill>
                  <a:srgbClr val="800040"/>
                </a:solidFill>
                <a:latin typeface="Impact"/>
                <a:ea typeface="Impact"/>
                <a:cs typeface="Impact"/>
                <a:sym typeface="나눔고딕 Bold" charset="0"/>
              </a:rPr>
              <a:t>Shepherds watching the fields at night (Luke 1-2)</a:t>
            </a:r>
            <a:endParaRPr lang="en-US" altLang="ko-KR" sz="4800" dirty="0">
              <a:solidFill>
                <a:srgbClr val="800040"/>
              </a:solidFill>
              <a:latin typeface="Impact"/>
              <a:ea typeface="Impact"/>
              <a:cs typeface="Impact"/>
              <a:sym typeface="나눔고딕 Bold" charset="0"/>
            </a:endParaRPr>
          </a:p>
        </p:txBody>
      </p:sp>
      <p:pic>
        <p:nvPicPr>
          <p:cNvPr id="8" name="Picture 7" descr="imgres-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720" y="3257600"/>
            <a:ext cx="7776864" cy="5175149"/>
          </a:xfrm>
          <a:prstGeom prst="rect">
            <a:avLst/>
          </a:prstGeom>
          <a:effectLst>
            <a:glow rad="1193800">
              <a:schemeClr val="accent3">
                <a:lumMod val="85000"/>
                <a:alpha val="64000"/>
              </a:schemeClr>
            </a:glow>
            <a:softEdge rad="190500"/>
          </a:effectLst>
        </p:spPr>
      </p:pic>
      <p:pic>
        <p:nvPicPr>
          <p:cNvPr id="2" name="Picture 1" descr="images-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1640" y="3401616"/>
            <a:ext cx="6840760" cy="4904696"/>
          </a:xfrm>
          <a:prstGeom prst="rect">
            <a:avLst/>
          </a:prstGeom>
          <a:effectLst>
            <a:glow rad="901700">
              <a:srgbClr val="FF9F9A">
                <a:alpha val="25000"/>
              </a:srgbClr>
            </a:glow>
            <a:softEdge rad="596900"/>
          </a:effectLst>
        </p:spPr>
      </p:pic>
      <p:sp>
        <p:nvSpPr>
          <p:cNvPr id="10" name="Rectangle 2"/>
          <p:cNvSpPr>
            <a:spLocks/>
          </p:cNvSpPr>
          <p:nvPr/>
        </p:nvSpPr>
        <p:spPr bwMode="auto">
          <a:xfrm>
            <a:off x="9311680" y="7912922"/>
            <a:ext cx="6480720" cy="2640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ko-KR" sz="6600" dirty="0" smtClean="0">
                <a:solidFill>
                  <a:srgbClr val="800040"/>
                </a:solidFill>
                <a:latin typeface="Impact"/>
                <a:ea typeface="Impact"/>
                <a:cs typeface="Impact"/>
                <a:sym typeface="나눔고딕 Bold" charset="0"/>
              </a:rPr>
              <a:t>When will Christ return?</a:t>
            </a:r>
            <a:endParaRPr lang="en-US" altLang="ko-KR" sz="6600" dirty="0">
              <a:solidFill>
                <a:srgbClr val="800040"/>
              </a:solidFill>
              <a:latin typeface="Impact"/>
              <a:ea typeface="Impact"/>
              <a:cs typeface="Impact"/>
              <a:sym typeface="나눔고딕 Bold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7" grpId="0"/>
      <p:bldP spid="4098" grpId="0"/>
      <p:bldP spid="10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 bwMode="auto">
          <a:xfrm>
            <a:off x="1678832" y="2249488"/>
            <a:ext cx="2088232" cy="8928992"/>
          </a:xfrm>
          <a:prstGeom prst="rect">
            <a:avLst/>
          </a:prstGeom>
          <a:solidFill>
            <a:srgbClr val="0000FF">
              <a:alpha val="46000"/>
            </a:srgbClr>
          </a:solidFill>
          <a:ln w="254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292100"/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59" name="Rectangle 158"/>
          <p:cNvSpPr/>
          <p:nvPr/>
        </p:nvSpPr>
        <p:spPr bwMode="auto">
          <a:xfrm>
            <a:off x="3695056" y="2401888"/>
            <a:ext cx="2088232" cy="8928992"/>
          </a:xfrm>
          <a:prstGeom prst="rect">
            <a:avLst/>
          </a:prstGeom>
          <a:solidFill>
            <a:srgbClr val="008000">
              <a:alpha val="46000"/>
            </a:srgbClr>
          </a:solidFill>
          <a:ln w="254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292100"/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63" name="Rectangle 162"/>
          <p:cNvSpPr/>
          <p:nvPr/>
        </p:nvSpPr>
        <p:spPr bwMode="auto">
          <a:xfrm>
            <a:off x="11831960" y="2537520"/>
            <a:ext cx="2088232" cy="8928992"/>
          </a:xfrm>
          <a:prstGeom prst="rect">
            <a:avLst/>
          </a:prstGeom>
          <a:solidFill>
            <a:srgbClr val="9639EE">
              <a:alpha val="46000"/>
            </a:srgbClr>
          </a:solidFill>
          <a:ln w="254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292100"/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62" name="Rectangle 161"/>
          <p:cNvSpPr/>
          <p:nvPr/>
        </p:nvSpPr>
        <p:spPr bwMode="auto">
          <a:xfrm>
            <a:off x="9815736" y="2465512"/>
            <a:ext cx="2088232" cy="8928992"/>
          </a:xfrm>
          <a:prstGeom prst="rect">
            <a:avLst/>
          </a:prstGeom>
          <a:solidFill>
            <a:srgbClr val="EE5F9B">
              <a:alpha val="46000"/>
            </a:srgbClr>
          </a:solidFill>
          <a:ln w="254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292100"/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61" name="Rectangle 160"/>
          <p:cNvSpPr/>
          <p:nvPr/>
        </p:nvSpPr>
        <p:spPr bwMode="auto">
          <a:xfrm>
            <a:off x="7799512" y="2393504"/>
            <a:ext cx="2088232" cy="8928992"/>
          </a:xfrm>
          <a:prstGeom prst="rect">
            <a:avLst/>
          </a:prstGeom>
          <a:solidFill>
            <a:srgbClr val="FF8228">
              <a:alpha val="46000"/>
            </a:srgbClr>
          </a:solidFill>
          <a:ln w="254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292100"/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60" name="Rectangle 159"/>
          <p:cNvSpPr/>
          <p:nvPr/>
        </p:nvSpPr>
        <p:spPr bwMode="auto">
          <a:xfrm>
            <a:off x="5783288" y="2401888"/>
            <a:ext cx="2088232" cy="8928992"/>
          </a:xfrm>
          <a:prstGeom prst="rect">
            <a:avLst/>
          </a:prstGeom>
          <a:solidFill>
            <a:srgbClr val="FFFF00">
              <a:alpha val="46000"/>
            </a:srgbClr>
          </a:solidFill>
          <a:ln w="254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292100"/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6627" name="Rectangle 3"/>
          <p:cNvSpPr>
            <a:spLocks/>
          </p:cNvSpPr>
          <p:nvPr/>
        </p:nvSpPr>
        <p:spPr bwMode="auto">
          <a:xfrm>
            <a:off x="454696" y="7540600"/>
            <a:ext cx="4392488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ko-KR" altLang="en-US" sz="3300" dirty="0" smtClean="0">
                <a:solidFill>
                  <a:srgbClr val="800040"/>
                </a:solidFill>
                <a:latin typeface="Impact"/>
                <a:ea typeface="Impact"/>
                <a:cs typeface="Impact"/>
                <a:sym typeface="나눔고딕 Bold" charset="-127"/>
              </a:rPr>
              <a:t>Age of Substantial Parallels</a:t>
            </a:r>
            <a:endParaRPr lang="en-US" altLang="en-US" sz="3300" dirty="0">
              <a:solidFill>
                <a:srgbClr val="800040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26628" name="Line 4"/>
          <p:cNvSpPr>
            <a:spLocks noChangeShapeType="1"/>
          </p:cNvSpPr>
          <p:nvPr/>
        </p:nvSpPr>
        <p:spPr bwMode="auto">
          <a:xfrm>
            <a:off x="1658763" y="10768434"/>
            <a:ext cx="12217400" cy="0"/>
          </a:xfrm>
          <a:prstGeom prst="line">
            <a:avLst/>
          </a:prstGeom>
          <a:noFill/>
          <a:ln w="508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26629" name="Line 5"/>
          <p:cNvSpPr>
            <a:spLocks noChangeShapeType="1"/>
          </p:cNvSpPr>
          <p:nvPr/>
        </p:nvSpPr>
        <p:spPr bwMode="auto">
          <a:xfrm>
            <a:off x="1658763" y="10755734"/>
            <a:ext cx="4075113" cy="0"/>
          </a:xfrm>
          <a:prstGeom prst="line">
            <a:avLst/>
          </a:prstGeom>
          <a:noFill/>
          <a:ln w="139700" cap="flat">
            <a:solidFill>
              <a:srgbClr val="333333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26630" name="Rectangle 6"/>
          <p:cNvSpPr>
            <a:spLocks/>
          </p:cNvSpPr>
          <p:nvPr/>
        </p:nvSpPr>
        <p:spPr bwMode="auto">
          <a:xfrm>
            <a:off x="1303163" y="10023871"/>
            <a:ext cx="636693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ko-KR" sz="2000" dirty="0">
                <a:latin typeface="Impact"/>
                <a:ea typeface="Impact"/>
                <a:cs typeface="Impact"/>
                <a:sym typeface="나눔고딕 Bold" charset="-127"/>
              </a:rPr>
              <a:t> </a:t>
            </a: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Jesus</a:t>
            </a:r>
          </a:p>
        </p:txBody>
      </p:sp>
      <p:sp>
        <p:nvSpPr>
          <p:cNvPr id="26631" name="Line 7"/>
          <p:cNvSpPr>
            <a:spLocks noChangeShapeType="1"/>
          </p:cNvSpPr>
          <p:nvPr/>
        </p:nvSpPr>
        <p:spPr bwMode="auto">
          <a:xfrm>
            <a:off x="7780163" y="10349334"/>
            <a:ext cx="0" cy="8255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26632" name="Line 8"/>
          <p:cNvSpPr>
            <a:spLocks noChangeShapeType="1"/>
          </p:cNvSpPr>
          <p:nvPr/>
        </p:nvSpPr>
        <p:spPr bwMode="auto">
          <a:xfrm>
            <a:off x="3728863" y="10349334"/>
            <a:ext cx="0" cy="8255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26633" name="Line 9"/>
          <p:cNvSpPr>
            <a:spLocks noChangeShapeType="1"/>
          </p:cNvSpPr>
          <p:nvPr/>
        </p:nvSpPr>
        <p:spPr bwMode="auto">
          <a:xfrm>
            <a:off x="5735463" y="10349334"/>
            <a:ext cx="0" cy="8255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26634" name="Line 10"/>
          <p:cNvSpPr>
            <a:spLocks noChangeShapeType="1"/>
          </p:cNvSpPr>
          <p:nvPr/>
        </p:nvSpPr>
        <p:spPr bwMode="auto">
          <a:xfrm>
            <a:off x="9837563" y="10349334"/>
            <a:ext cx="0" cy="8255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26635" name="Line 11"/>
          <p:cNvSpPr>
            <a:spLocks noChangeShapeType="1"/>
          </p:cNvSpPr>
          <p:nvPr/>
        </p:nvSpPr>
        <p:spPr bwMode="auto">
          <a:xfrm>
            <a:off x="11869563" y="10349334"/>
            <a:ext cx="0" cy="8255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26636" name="Line 12"/>
          <p:cNvSpPr>
            <a:spLocks noChangeShapeType="1"/>
          </p:cNvSpPr>
          <p:nvPr/>
        </p:nvSpPr>
        <p:spPr bwMode="auto">
          <a:xfrm>
            <a:off x="1671463" y="10349334"/>
            <a:ext cx="0" cy="8255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26637" name="Line 13"/>
          <p:cNvSpPr>
            <a:spLocks noChangeShapeType="1"/>
          </p:cNvSpPr>
          <p:nvPr/>
        </p:nvSpPr>
        <p:spPr bwMode="auto">
          <a:xfrm>
            <a:off x="13825363" y="10349334"/>
            <a:ext cx="0" cy="8255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26638" name="Rectangle 14"/>
          <p:cNvSpPr>
            <a:spLocks/>
          </p:cNvSpPr>
          <p:nvPr/>
        </p:nvSpPr>
        <p:spPr bwMode="auto">
          <a:xfrm>
            <a:off x="3233563" y="10023871"/>
            <a:ext cx="1078445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Augustine</a:t>
            </a:r>
          </a:p>
        </p:txBody>
      </p:sp>
      <p:sp>
        <p:nvSpPr>
          <p:cNvPr id="26639" name="Rectangle 15"/>
          <p:cNvSpPr>
            <a:spLocks/>
          </p:cNvSpPr>
          <p:nvPr/>
        </p:nvSpPr>
        <p:spPr bwMode="auto">
          <a:xfrm>
            <a:off x="5081386" y="10023871"/>
            <a:ext cx="1424043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Charlemagne</a:t>
            </a:r>
          </a:p>
        </p:txBody>
      </p:sp>
      <p:sp>
        <p:nvSpPr>
          <p:cNvPr id="26640" name="Rectangle 16"/>
          <p:cNvSpPr>
            <a:spLocks/>
          </p:cNvSpPr>
          <p:nvPr/>
        </p:nvSpPr>
        <p:spPr bwMode="auto">
          <a:xfrm>
            <a:off x="11577463" y="10023871"/>
            <a:ext cx="666999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Luther</a:t>
            </a:r>
          </a:p>
        </p:txBody>
      </p:sp>
      <p:sp>
        <p:nvSpPr>
          <p:cNvPr id="26641" name="Rectangle 17"/>
          <p:cNvSpPr>
            <a:spLocks/>
          </p:cNvSpPr>
          <p:nvPr/>
        </p:nvSpPr>
        <p:spPr bwMode="auto">
          <a:xfrm>
            <a:off x="13431664" y="9652660"/>
            <a:ext cx="848568" cy="671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ko-KR" altLang="en-US" sz="2000" dirty="0" smtClean="0">
                <a:latin typeface="Impact"/>
                <a:ea typeface="Impact"/>
                <a:cs typeface="Impact"/>
                <a:sym typeface="나눔고딕 Bold" charset="-127"/>
              </a:rPr>
              <a:t>Second </a:t>
            </a: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Advent</a:t>
            </a:r>
          </a:p>
        </p:txBody>
      </p:sp>
      <p:sp>
        <p:nvSpPr>
          <p:cNvPr id="26642" name="Rectangle 18"/>
          <p:cNvSpPr>
            <a:spLocks/>
          </p:cNvSpPr>
          <p:nvPr/>
        </p:nvSpPr>
        <p:spPr bwMode="auto">
          <a:xfrm>
            <a:off x="2493835" y="10989071"/>
            <a:ext cx="403130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en-US" altLang="ko-KR" sz="2000" dirty="0">
                <a:latin typeface="Impact"/>
                <a:ea typeface="Impact"/>
                <a:cs typeface="Impact"/>
                <a:sym typeface="나눔고딕 Bold" charset="-127"/>
              </a:rPr>
              <a:t>400</a:t>
            </a:r>
          </a:p>
        </p:txBody>
      </p:sp>
      <p:sp>
        <p:nvSpPr>
          <p:cNvPr id="26643" name="Rectangle 19"/>
          <p:cNvSpPr>
            <a:spLocks/>
          </p:cNvSpPr>
          <p:nvPr/>
        </p:nvSpPr>
        <p:spPr bwMode="auto">
          <a:xfrm>
            <a:off x="4538535" y="10989071"/>
            <a:ext cx="403130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en-US" altLang="ko-KR" sz="2000" dirty="0">
                <a:latin typeface="Impact"/>
                <a:ea typeface="Impact"/>
                <a:cs typeface="Impact"/>
                <a:sym typeface="나눔고딕 Bold" charset="-127"/>
              </a:rPr>
              <a:t>400</a:t>
            </a:r>
          </a:p>
        </p:txBody>
      </p:sp>
      <p:sp>
        <p:nvSpPr>
          <p:cNvPr id="26644" name="Rectangle 20"/>
          <p:cNvSpPr>
            <a:spLocks/>
          </p:cNvSpPr>
          <p:nvPr/>
        </p:nvSpPr>
        <p:spPr bwMode="auto">
          <a:xfrm>
            <a:off x="6564734" y="10989071"/>
            <a:ext cx="363932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en-US" altLang="ko-KR" sz="2000" dirty="0">
                <a:latin typeface="Impact"/>
                <a:ea typeface="Impact"/>
                <a:cs typeface="Impact"/>
                <a:sym typeface="나눔고딕 Bold" charset="-127"/>
              </a:rPr>
              <a:t>120</a:t>
            </a:r>
          </a:p>
        </p:txBody>
      </p:sp>
      <p:sp>
        <p:nvSpPr>
          <p:cNvPr id="26645" name="Rectangle 21"/>
          <p:cNvSpPr>
            <a:spLocks/>
          </p:cNvSpPr>
          <p:nvPr/>
        </p:nvSpPr>
        <p:spPr bwMode="auto">
          <a:xfrm>
            <a:off x="8589835" y="10989071"/>
            <a:ext cx="403130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en-US" altLang="ko-KR" sz="2000" dirty="0">
                <a:latin typeface="Impact"/>
                <a:ea typeface="Impact"/>
                <a:cs typeface="Impact"/>
                <a:sym typeface="나눔고딕 Bold" charset="-127"/>
              </a:rPr>
              <a:t>400</a:t>
            </a:r>
          </a:p>
        </p:txBody>
      </p:sp>
      <p:sp>
        <p:nvSpPr>
          <p:cNvPr id="26646" name="Rectangle 22"/>
          <p:cNvSpPr>
            <a:spLocks/>
          </p:cNvSpPr>
          <p:nvPr/>
        </p:nvSpPr>
        <p:spPr bwMode="auto">
          <a:xfrm>
            <a:off x="10654134" y="10989071"/>
            <a:ext cx="363932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en-US" altLang="ko-KR" sz="2000" dirty="0">
                <a:latin typeface="Impact"/>
                <a:ea typeface="Impact"/>
                <a:cs typeface="Impact"/>
                <a:sym typeface="나눔고딕 Bold" charset="-127"/>
              </a:rPr>
              <a:t>210</a:t>
            </a:r>
          </a:p>
        </p:txBody>
      </p:sp>
      <p:sp>
        <p:nvSpPr>
          <p:cNvPr id="26647" name="Rectangle 23"/>
          <p:cNvSpPr>
            <a:spLocks/>
          </p:cNvSpPr>
          <p:nvPr/>
        </p:nvSpPr>
        <p:spPr bwMode="auto">
          <a:xfrm>
            <a:off x="12679235" y="10989071"/>
            <a:ext cx="403130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en-US" altLang="ko-KR" sz="2000" dirty="0">
                <a:latin typeface="Impact"/>
                <a:ea typeface="Impact"/>
                <a:cs typeface="Impact"/>
                <a:sym typeface="나눔고딕 Bold" charset="-127"/>
              </a:rPr>
              <a:t>400</a:t>
            </a:r>
          </a:p>
        </p:txBody>
      </p:sp>
      <p:sp>
        <p:nvSpPr>
          <p:cNvPr id="26648" name="Line 24"/>
          <p:cNvSpPr>
            <a:spLocks noChangeShapeType="1"/>
          </p:cNvSpPr>
          <p:nvPr/>
        </p:nvSpPr>
        <p:spPr bwMode="auto">
          <a:xfrm>
            <a:off x="1696863" y="10958934"/>
            <a:ext cx="1987550" cy="0"/>
          </a:xfrm>
          <a:prstGeom prst="line">
            <a:avLst/>
          </a:prstGeom>
          <a:noFill/>
          <a:ln w="25400" cap="rnd">
            <a:solidFill>
              <a:schemeClr val="tx1"/>
            </a:solidFill>
            <a:prstDash val="sysDot"/>
            <a:miter lim="800000"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26649" name="Line 25"/>
          <p:cNvSpPr>
            <a:spLocks noChangeShapeType="1"/>
          </p:cNvSpPr>
          <p:nvPr/>
        </p:nvSpPr>
        <p:spPr bwMode="auto">
          <a:xfrm>
            <a:off x="3739976" y="10958934"/>
            <a:ext cx="1987550" cy="0"/>
          </a:xfrm>
          <a:prstGeom prst="line">
            <a:avLst/>
          </a:prstGeom>
          <a:noFill/>
          <a:ln w="25400" cap="rnd">
            <a:solidFill>
              <a:schemeClr val="tx1"/>
            </a:solidFill>
            <a:prstDash val="sysDot"/>
            <a:miter lim="800000"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26650" name="Line 26"/>
          <p:cNvSpPr>
            <a:spLocks noChangeShapeType="1"/>
          </p:cNvSpPr>
          <p:nvPr/>
        </p:nvSpPr>
        <p:spPr bwMode="auto">
          <a:xfrm>
            <a:off x="5756101" y="10958934"/>
            <a:ext cx="1987550" cy="0"/>
          </a:xfrm>
          <a:prstGeom prst="line">
            <a:avLst/>
          </a:prstGeom>
          <a:noFill/>
          <a:ln w="25400" cap="rnd">
            <a:solidFill>
              <a:schemeClr val="tx1"/>
            </a:solidFill>
            <a:prstDash val="sysDot"/>
            <a:miter lim="800000"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26651" name="Line 27"/>
          <p:cNvSpPr>
            <a:spLocks noChangeShapeType="1"/>
          </p:cNvSpPr>
          <p:nvPr/>
        </p:nvSpPr>
        <p:spPr bwMode="auto">
          <a:xfrm>
            <a:off x="7799213" y="10958934"/>
            <a:ext cx="1987550" cy="0"/>
          </a:xfrm>
          <a:prstGeom prst="line">
            <a:avLst/>
          </a:prstGeom>
          <a:noFill/>
          <a:ln w="25400" cap="rnd">
            <a:solidFill>
              <a:schemeClr val="tx1"/>
            </a:solidFill>
            <a:prstDash val="sysDot"/>
            <a:miter lim="800000"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26652" name="Line 28"/>
          <p:cNvSpPr>
            <a:spLocks noChangeShapeType="1"/>
          </p:cNvSpPr>
          <p:nvPr/>
        </p:nvSpPr>
        <p:spPr bwMode="auto">
          <a:xfrm>
            <a:off x="9843913" y="10958934"/>
            <a:ext cx="1987550" cy="0"/>
          </a:xfrm>
          <a:prstGeom prst="line">
            <a:avLst/>
          </a:prstGeom>
          <a:noFill/>
          <a:ln w="25400" cap="rnd">
            <a:solidFill>
              <a:schemeClr val="tx1"/>
            </a:solidFill>
            <a:prstDash val="sysDot"/>
            <a:miter lim="800000"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26653" name="Line 29"/>
          <p:cNvSpPr>
            <a:spLocks noChangeShapeType="1"/>
          </p:cNvSpPr>
          <p:nvPr/>
        </p:nvSpPr>
        <p:spPr bwMode="auto">
          <a:xfrm>
            <a:off x="11887026" y="10958934"/>
            <a:ext cx="1989137" cy="0"/>
          </a:xfrm>
          <a:prstGeom prst="line">
            <a:avLst/>
          </a:prstGeom>
          <a:noFill/>
          <a:ln w="25400" cap="rnd">
            <a:solidFill>
              <a:schemeClr val="tx1"/>
            </a:solidFill>
            <a:prstDash val="sysDot"/>
            <a:miter lim="800000"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26654" name="Rectangle 30"/>
          <p:cNvSpPr>
            <a:spLocks/>
          </p:cNvSpPr>
          <p:nvPr/>
        </p:nvSpPr>
        <p:spPr bwMode="auto">
          <a:xfrm>
            <a:off x="2038871" y="8755906"/>
            <a:ext cx="1296144" cy="1349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ko-KR" altLang="en-US" sz="2000" dirty="0" smtClean="0">
                <a:latin typeface="Impact"/>
                <a:ea typeface="Impact"/>
                <a:cs typeface="Impact"/>
                <a:sym typeface="나눔고딕 Bold" charset="-127"/>
              </a:rPr>
              <a:t>Persecution in the Roman Empire</a:t>
            </a:r>
            <a:endParaRPr lang="en-US" altLang="en-US" sz="20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26655" name="Rectangle 31"/>
          <p:cNvSpPr>
            <a:spLocks/>
          </p:cNvSpPr>
          <p:nvPr/>
        </p:nvSpPr>
        <p:spPr bwMode="auto">
          <a:xfrm>
            <a:off x="3983087" y="9043938"/>
            <a:ext cx="1669259" cy="1010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ko-KR" altLang="en-US" sz="2000" dirty="0" smtClean="0">
                <a:latin typeface="Impact"/>
                <a:ea typeface="Impact"/>
                <a:cs typeface="Impact"/>
                <a:sym typeface="나눔고딕 Bold" charset="-127"/>
              </a:rPr>
              <a:t>Regional Church Leadership</a:t>
            </a:r>
            <a:endParaRPr lang="en-US" altLang="en-US" sz="20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26656" name="Rectangle 32"/>
          <p:cNvSpPr>
            <a:spLocks/>
          </p:cNvSpPr>
          <p:nvPr/>
        </p:nvSpPr>
        <p:spPr bwMode="auto">
          <a:xfrm>
            <a:off x="6287343" y="9403978"/>
            <a:ext cx="1186801" cy="671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ko-KR" altLang="en-US" sz="2000" dirty="0" smtClean="0">
                <a:latin typeface="Impact"/>
                <a:ea typeface="Impact"/>
                <a:cs typeface="Impact"/>
                <a:sym typeface="나눔고딕 Bold" charset="-127"/>
              </a:rPr>
              <a:t>Christian </a:t>
            </a: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Empire</a:t>
            </a:r>
          </a:p>
        </p:txBody>
      </p:sp>
      <p:sp>
        <p:nvSpPr>
          <p:cNvPr id="26657" name="Rectangle 33"/>
          <p:cNvSpPr>
            <a:spLocks/>
          </p:cNvSpPr>
          <p:nvPr/>
        </p:nvSpPr>
        <p:spPr bwMode="auto">
          <a:xfrm>
            <a:off x="8231559" y="9475986"/>
            <a:ext cx="1172753" cy="671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ko-KR" altLang="en-US" sz="2000" dirty="0" smtClean="0">
                <a:latin typeface="Impact"/>
                <a:ea typeface="Impact"/>
                <a:cs typeface="Impact"/>
                <a:sym typeface="나눔고딕 Bold" charset="-127"/>
              </a:rPr>
              <a:t>Divided </a:t>
            </a:r>
            <a:r>
              <a:rPr lang="en-US" altLang="ko-KR" sz="2000" dirty="0" smtClean="0">
                <a:latin typeface="Impact"/>
                <a:ea typeface="Impact"/>
                <a:cs typeface="Impact"/>
                <a:sym typeface="나눔고딕 Bold" charset="-127"/>
              </a:rPr>
              <a:t>Empire</a:t>
            </a:r>
            <a:endParaRPr lang="en-US" altLang="en-US" sz="20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26658" name="Rectangle 34"/>
          <p:cNvSpPr>
            <a:spLocks/>
          </p:cNvSpPr>
          <p:nvPr/>
        </p:nvSpPr>
        <p:spPr bwMode="auto">
          <a:xfrm>
            <a:off x="10175775" y="9403978"/>
            <a:ext cx="1309218" cy="671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ko-KR" altLang="en-US" sz="2000" dirty="0" smtClean="0">
                <a:latin typeface="Impact"/>
                <a:ea typeface="Impact"/>
                <a:cs typeface="Impact"/>
                <a:sym typeface="나눔고딕 Bold" charset="-127"/>
              </a:rPr>
              <a:t>Papal </a:t>
            </a: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Exile and Return</a:t>
            </a:r>
            <a:endParaRPr lang="en-US" altLang="en-US" sz="20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26659" name="Rectangle 35"/>
          <p:cNvSpPr>
            <a:spLocks/>
          </p:cNvSpPr>
          <p:nvPr/>
        </p:nvSpPr>
        <p:spPr bwMode="auto">
          <a:xfrm>
            <a:off x="12191999" y="9115946"/>
            <a:ext cx="1296144" cy="1010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ko-KR" altLang="en-US" sz="2000" dirty="0" smtClean="0">
                <a:latin typeface="Impact"/>
                <a:ea typeface="Impact"/>
                <a:cs typeface="Impact"/>
                <a:sym typeface="나눔고딕 Bold" charset="-127"/>
              </a:rPr>
              <a:t>Preparation for </a:t>
            </a: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Second Advent </a:t>
            </a:r>
            <a:endParaRPr lang="en-US" altLang="en-US" sz="20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97" name="Rectangle 3"/>
          <p:cNvSpPr>
            <a:spLocks/>
          </p:cNvSpPr>
          <p:nvPr/>
        </p:nvSpPr>
        <p:spPr bwMode="auto">
          <a:xfrm>
            <a:off x="310680" y="3761656"/>
            <a:ext cx="3744416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ko-KR" altLang="en-US" sz="3300" dirty="0" smtClean="0">
                <a:solidFill>
                  <a:srgbClr val="800040"/>
                </a:solidFill>
                <a:latin typeface="Impact"/>
                <a:ea typeface="Impact"/>
                <a:cs typeface="Impact"/>
                <a:sym typeface="나눔고딕 Bold" charset="-127"/>
              </a:rPr>
              <a:t>Age of Image Parallels</a:t>
            </a:r>
            <a:endParaRPr lang="en-US" altLang="en-US" sz="3300" dirty="0">
              <a:solidFill>
                <a:srgbClr val="800040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98" name="Line 4"/>
          <p:cNvSpPr>
            <a:spLocks noChangeShapeType="1"/>
          </p:cNvSpPr>
          <p:nvPr/>
        </p:nvSpPr>
        <p:spPr bwMode="auto">
          <a:xfrm>
            <a:off x="1660551" y="6598320"/>
            <a:ext cx="12217400" cy="0"/>
          </a:xfrm>
          <a:prstGeom prst="line">
            <a:avLst/>
          </a:prstGeom>
          <a:noFill/>
          <a:ln w="508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99" name="Line 5"/>
          <p:cNvSpPr>
            <a:spLocks noChangeShapeType="1"/>
          </p:cNvSpPr>
          <p:nvPr/>
        </p:nvSpPr>
        <p:spPr bwMode="auto">
          <a:xfrm>
            <a:off x="1660551" y="6585620"/>
            <a:ext cx="4075113" cy="0"/>
          </a:xfrm>
          <a:prstGeom prst="line">
            <a:avLst/>
          </a:prstGeom>
          <a:noFill/>
          <a:ln w="139700" cap="flat">
            <a:solidFill>
              <a:srgbClr val="333333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100" name="Rectangle 6"/>
          <p:cNvSpPr>
            <a:spLocks/>
          </p:cNvSpPr>
          <p:nvPr/>
        </p:nvSpPr>
        <p:spPr bwMode="auto">
          <a:xfrm>
            <a:off x="1174776" y="5847407"/>
            <a:ext cx="991107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ko-KR" sz="2000" dirty="0">
                <a:latin typeface="Impact"/>
                <a:ea typeface="Impact"/>
                <a:cs typeface="Impact"/>
                <a:sym typeface="나눔고딕 Bold" charset="-127"/>
              </a:rPr>
              <a:t> </a:t>
            </a: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Abraham</a:t>
            </a:r>
          </a:p>
        </p:txBody>
      </p:sp>
      <p:sp>
        <p:nvSpPr>
          <p:cNvPr id="101" name="Line 7"/>
          <p:cNvSpPr>
            <a:spLocks noChangeShapeType="1"/>
          </p:cNvSpPr>
          <p:nvPr/>
        </p:nvSpPr>
        <p:spPr bwMode="auto">
          <a:xfrm>
            <a:off x="7781951" y="6179220"/>
            <a:ext cx="0" cy="8255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102" name="Line 8"/>
          <p:cNvSpPr>
            <a:spLocks noChangeShapeType="1"/>
          </p:cNvSpPr>
          <p:nvPr/>
        </p:nvSpPr>
        <p:spPr bwMode="auto">
          <a:xfrm>
            <a:off x="3730651" y="6179220"/>
            <a:ext cx="0" cy="8255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103" name="Line 9"/>
          <p:cNvSpPr>
            <a:spLocks noChangeShapeType="1"/>
          </p:cNvSpPr>
          <p:nvPr/>
        </p:nvSpPr>
        <p:spPr bwMode="auto">
          <a:xfrm>
            <a:off x="5737251" y="6179220"/>
            <a:ext cx="0" cy="8255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104" name="Line 10"/>
          <p:cNvSpPr>
            <a:spLocks noChangeShapeType="1"/>
          </p:cNvSpPr>
          <p:nvPr/>
        </p:nvSpPr>
        <p:spPr bwMode="auto">
          <a:xfrm>
            <a:off x="9839351" y="6179220"/>
            <a:ext cx="0" cy="8255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105" name="Line 11"/>
          <p:cNvSpPr>
            <a:spLocks noChangeShapeType="1"/>
          </p:cNvSpPr>
          <p:nvPr/>
        </p:nvSpPr>
        <p:spPr bwMode="auto">
          <a:xfrm>
            <a:off x="11871351" y="6179220"/>
            <a:ext cx="0" cy="8255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106" name="Line 12"/>
          <p:cNvSpPr>
            <a:spLocks noChangeShapeType="1"/>
          </p:cNvSpPr>
          <p:nvPr/>
        </p:nvSpPr>
        <p:spPr bwMode="auto">
          <a:xfrm>
            <a:off x="1673251" y="6179220"/>
            <a:ext cx="0" cy="8255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107" name="Line 13"/>
          <p:cNvSpPr>
            <a:spLocks noChangeShapeType="1"/>
          </p:cNvSpPr>
          <p:nvPr/>
        </p:nvSpPr>
        <p:spPr bwMode="auto">
          <a:xfrm>
            <a:off x="13827151" y="6179220"/>
            <a:ext cx="0" cy="8255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108" name="Rectangle 14"/>
          <p:cNvSpPr>
            <a:spLocks/>
          </p:cNvSpPr>
          <p:nvPr/>
        </p:nvSpPr>
        <p:spPr bwMode="auto">
          <a:xfrm>
            <a:off x="3460776" y="5847407"/>
            <a:ext cx="687538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Moses</a:t>
            </a:r>
          </a:p>
        </p:txBody>
      </p:sp>
      <p:sp>
        <p:nvSpPr>
          <p:cNvPr id="109" name="Rectangle 15"/>
          <p:cNvSpPr>
            <a:spLocks/>
          </p:cNvSpPr>
          <p:nvPr/>
        </p:nvSpPr>
        <p:spPr bwMode="auto">
          <a:xfrm>
            <a:off x="5329551" y="5178653"/>
            <a:ext cx="928114" cy="1010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Saul</a:t>
            </a:r>
          </a:p>
          <a:p>
            <a:pPr algn="ctr"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David</a:t>
            </a:r>
          </a:p>
          <a:p>
            <a:pPr algn="ctr"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Solomon</a:t>
            </a:r>
          </a:p>
        </p:txBody>
      </p:sp>
      <p:sp>
        <p:nvSpPr>
          <p:cNvPr id="110" name="Rectangle 16"/>
          <p:cNvSpPr>
            <a:spLocks/>
          </p:cNvSpPr>
          <p:nvPr/>
        </p:nvSpPr>
        <p:spPr bwMode="auto">
          <a:xfrm>
            <a:off x="11525276" y="5847407"/>
            <a:ext cx="844081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Malachi</a:t>
            </a:r>
          </a:p>
        </p:txBody>
      </p:sp>
      <p:sp>
        <p:nvSpPr>
          <p:cNvPr id="111" name="Rectangle 17"/>
          <p:cNvSpPr>
            <a:spLocks/>
          </p:cNvSpPr>
          <p:nvPr/>
        </p:nvSpPr>
        <p:spPr bwMode="auto">
          <a:xfrm>
            <a:off x="13519176" y="5847407"/>
            <a:ext cx="591483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Jesus</a:t>
            </a:r>
          </a:p>
        </p:txBody>
      </p:sp>
      <p:sp>
        <p:nvSpPr>
          <p:cNvPr id="112" name="Rectangle 18"/>
          <p:cNvSpPr>
            <a:spLocks/>
          </p:cNvSpPr>
          <p:nvPr/>
        </p:nvSpPr>
        <p:spPr bwMode="auto">
          <a:xfrm>
            <a:off x="2493242" y="6812607"/>
            <a:ext cx="403130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en-US" altLang="ko-KR" sz="2000" dirty="0">
                <a:latin typeface="Impact"/>
                <a:ea typeface="Impact"/>
                <a:cs typeface="Impact"/>
                <a:sym typeface="나눔고딕 Bold" charset="-127"/>
              </a:rPr>
              <a:t>400</a:t>
            </a:r>
          </a:p>
        </p:txBody>
      </p:sp>
      <p:sp>
        <p:nvSpPr>
          <p:cNvPr id="113" name="Rectangle 19"/>
          <p:cNvSpPr>
            <a:spLocks/>
          </p:cNvSpPr>
          <p:nvPr/>
        </p:nvSpPr>
        <p:spPr bwMode="auto">
          <a:xfrm>
            <a:off x="4537148" y="6812607"/>
            <a:ext cx="403130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en-US" altLang="ko-KR" sz="2000" dirty="0">
                <a:latin typeface="Impact"/>
                <a:ea typeface="Impact"/>
                <a:cs typeface="Impact"/>
                <a:sym typeface="나눔고딕 Bold" charset="-127"/>
              </a:rPr>
              <a:t>400</a:t>
            </a:r>
          </a:p>
        </p:txBody>
      </p:sp>
      <p:sp>
        <p:nvSpPr>
          <p:cNvPr id="114" name="Rectangle 20"/>
          <p:cNvSpPr>
            <a:spLocks/>
          </p:cNvSpPr>
          <p:nvPr/>
        </p:nvSpPr>
        <p:spPr bwMode="auto">
          <a:xfrm>
            <a:off x="6563347" y="6812607"/>
            <a:ext cx="363932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en-US" altLang="ko-KR" sz="2000" dirty="0">
                <a:latin typeface="Impact"/>
                <a:ea typeface="Impact"/>
                <a:cs typeface="Impact"/>
                <a:sym typeface="나눔고딕 Bold" charset="-127"/>
              </a:rPr>
              <a:t>120</a:t>
            </a:r>
          </a:p>
        </p:txBody>
      </p:sp>
      <p:sp>
        <p:nvSpPr>
          <p:cNvPr id="115" name="Rectangle 21"/>
          <p:cNvSpPr>
            <a:spLocks/>
          </p:cNvSpPr>
          <p:nvPr/>
        </p:nvSpPr>
        <p:spPr bwMode="auto">
          <a:xfrm>
            <a:off x="8594005" y="6812607"/>
            <a:ext cx="403130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en-US" altLang="ko-KR" sz="2000" dirty="0">
                <a:latin typeface="Impact"/>
                <a:ea typeface="Impact"/>
                <a:cs typeface="Impact"/>
                <a:sym typeface="나눔고딕 Bold" charset="-127"/>
              </a:rPr>
              <a:t>400</a:t>
            </a:r>
          </a:p>
        </p:txBody>
      </p:sp>
      <p:sp>
        <p:nvSpPr>
          <p:cNvPr id="116" name="Rectangle 22"/>
          <p:cNvSpPr>
            <a:spLocks/>
          </p:cNvSpPr>
          <p:nvPr/>
        </p:nvSpPr>
        <p:spPr bwMode="auto">
          <a:xfrm>
            <a:off x="10658304" y="6812607"/>
            <a:ext cx="363932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en-US" altLang="ko-KR" sz="2000" dirty="0">
                <a:latin typeface="Impact"/>
                <a:ea typeface="Impact"/>
                <a:cs typeface="Impact"/>
                <a:sym typeface="나눔고딕 Bold" charset="-127"/>
              </a:rPr>
              <a:t>210</a:t>
            </a:r>
          </a:p>
        </p:txBody>
      </p:sp>
      <p:sp>
        <p:nvSpPr>
          <p:cNvPr id="117" name="Rectangle 23"/>
          <p:cNvSpPr>
            <a:spLocks/>
          </p:cNvSpPr>
          <p:nvPr/>
        </p:nvSpPr>
        <p:spPr bwMode="auto">
          <a:xfrm>
            <a:off x="12683405" y="6812607"/>
            <a:ext cx="403130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en-US" altLang="ko-KR" sz="2000" dirty="0">
                <a:latin typeface="Impact"/>
                <a:ea typeface="Impact"/>
                <a:cs typeface="Impact"/>
                <a:sym typeface="나눔고딕 Bold" charset="-127"/>
              </a:rPr>
              <a:t>400</a:t>
            </a:r>
          </a:p>
        </p:txBody>
      </p:sp>
      <p:sp>
        <p:nvSpPr>
          <p:cNvPr id="118" name="Line 24"/>
          <p:cNvSpPr>
            <a:spLocks noChangeShapeType="1"/>
          </p:cNvSpPr>
          <p:nvPr/>
        </p:nvSpPr>
        <p:spPr bwMode="auto">
          <a:xfrm>
            <a:off x="1698651" y="6788820"/>
            <a:ext cx="1987550" cy="0"/>
          </a:xfrm>
          <a:prstGeom prst="line">
            <a:avLst/>
          </a:prstGeom>
          <a:noFill/>
          <a:ln w="25400" cap="rnd">
            <a:solidFill>
              <a:schemeClr val="tx1"/>
            </a:solidFill>
            <a:prstDash val="sysDot"/>
            <a:miter lim="800000"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119" name="Line 25"/>
          <p:cNvSpPr>
            <a:spLocks noChangeShapeType="1"/>
          </p:cNvSpPr>
          <p:nvPr/>
        </p:nvSpPr>
        <p:spPr bwMode="auto">
          <a:xfrm>
            <a:off x="3741764" y="6788820"/>
            <a:ext cx="1987550" cy="0"/>
          </a:xfrm>
          <a:prstGeom prst="line">
            <a:avLst/>
          </a:prstGeom>
          <a:noFill/>
          <a:ln w="25400" cap="rnd">
            <a:solidFill>
              <a:schemeClr val="tx1"/>
            </a:solidFill>
            <a:prstDash val="sysDot"/>
            <a:miter lim="800000"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120" name="Line 26"/>
          <p:cNvSpPr>
            <a:spLocks noChangeShapeType="1"/>
          </p:cNvSpPr>
          <p:nvPr/>
        </p:nvSpPr>
        <p:spPr bwMode="auto">
          <a:xfrm>
            <a:off x="5757889" y="6788820"/>
            <a:ext cx="1987550" cy="0"/>
          </a:xfrm>
          <a:prstGeom prst="line">
            <a:avLst/>
          </a:prstGeom>
          <a:noFill/>
          <a:ln w="25400" cap="rnd">
            <a:solidFill>
              <a:schemeClr val="tx1"/>
            </a:solidFill>
            <a:prstDash val="sysDot"/>
            <a:miter lim="800000"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121" name="Line 27"/>
          <p:cNvSpPr>
            <a:spLocks noChangeShapeType="1"/>
          </p:cNvSpPr>
          <p:nvPr/>
        </p:nvSpPr>
        <p:spPr bwMode="auto">
          <a:xfrm>
            <a:off x="7801001" y="6788820"/>
            <a:ext cx="1987550" cy="0"/>
          </a:xfrm>
          <a:prstGeom prst="line">
            <a:avLst/>
          </a:prstGeom>
          <a:noFill/>
          <a:ln w="25400" cap="rnd">
            <a:solidFill>
              <a:schemeClr val="tx1"/>
            </a:solidFill>
            <a:prstDash val="sysDot"/>
            <a:miter lim="800000"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122" name="Line 28"/>
          <p:cNvSpPr>
            <a:spLocks noChangeShapeType="1"/>
          </p:cNvSpPr>
          <p:nvPr/>
        </p:nvSpPr>
        <p:spPr bwMode="auto">
          <a:xfrm>
            <a:off x="9845701" y="6788820"/>
            <a:ext cx="1987550" cy="0"/>
          </a:xfrm>
          <a:prstGeom prst="line">
            <a:avLst/>
          </a:prstGeom>
          <a:noFill/>
          <a:ln w="25400" cap="rnd">
            <a:solidFill>
              <a:schemeClr val="tx1"/>
            </a:solidFill>
            <a:prstDash val="sysDot"/>
            <a:miter lim="800000"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123" name="Line 29"/>
          <p:cNvSpPr>
            <a:spLocks noChangeShapeType="1"/>
          </p:cNvSpPr>
          <p:nvPr/>
        </p:nvSpPr>
        <p:spPr bwMode="auto">
          <a:xfrm>
            <a:off x="11888814" y="6788820"/>
            <a:ext cx="1989137" cy="0"/>
          </a:xfrm>
          <a:prstGeom prst="line">
            <a:avLst/>
          </a:prstGeom>
          <a:noFill/>
          <a:ln w="25400" cap="rnd">
            <a:solidFill>
              <a:schemeClr val="tx1"/>
            </a:solidFill>
            <a:prstDash val="sysDot"/>
            <a:miter lim="800000"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124" name="Rectangle 30"/>
          <p:cNvSpPr>
            <a:spLocks/>
          </p:cNvSpPr>
          <p:nvPr/>
        </p:nvSpPr>
        <p:spPr bwMode="auto">
          <a:xfrm>
            <a:off x="2257177" y="4958532"/>
            <a:ext cx="990602" cy="1010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Period of Slavery in Egypt</a:t>
            </a:r>
          </a:p>
        </p:txBody>
      </p:sp>
      <p:sp>
        <p:nvSpPr>
          <p:cNvPr id="125" name="Rectangle 31"/>
          <p:cNvSpPr>
            <a:spLocks/>
          </p:cNvSpPr>
          <p:nvPr/>
        </p:nvSpPr>
        <p:spPr bwMode="auto">
          <a:xfrm>
            <a:off x="4111875" y="5028119"/>
            <a:ext cx="1008112" cy="1010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Period of the Judges</a:t>
            </a:r>
          </a:p>
        </p:txBody>
      </p:sp>
      <p:sp>
        <p:nvSpPr>
          <p:cNvPr id="126" name="Rectangle 32"/>
          <p:cNvSpPr>
            <a:spLocks/>
          </p:cNvSpPr>
          <p:nvPr/>
        </p:nvSpPr>
        <p:spPr bwMode="auto">
          <a:xfrm>
            <a:off x="6128099" y="4958532"/>
            <a:ext cx="1512168" cy="1010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Period of the United Kingdom</a:t>
            </a:r>
          </a:p>
        </p:txBody>
      </p:sp>
      <p:sp>
        <p:nvSpPr>
          <p:cNvPr id="127" name="Rectangle 33"/>
          <p:cNvSpPr>
            <a:spLocks/>
          </p:cNvSpPr>
          <p:nvPr/>
        </p:nvSpPr>
        <p:spPr bwMode="auto">
          <a:xfrm>
            <a:off x="8000307" y="4958532"/>
            <a:ext cx="1440160" cy="1010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ko-KR" altLang="en-US" sz="2000" dirty="0" smtClean="0">
                <a:latin typeface="Impact"/>
                <a:ea typeface="Impact"/>
                <a:cs typeface="Impact"/>
                <a:sym typeface="나눔고딕 Bold" charset="-127"/>
              </a:rPr>
              <a:t>Period of the Divided Kingdom</a:t>
            </a:r>
            <a:endParaRPr lang="en-US" altLang="en-US" sz="20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128" name="Rectangle 34"/>
          <p:cNvSpPr>
            <a:spLocks/>
          </p:cNvSpPr>
          <p:nvPr/>
        </p:nvSpPr>
        <p:spPr bwMode="auto">
          <a:xfrm>
            <a:off x="10232555" y="5030540"/>
            <a:ext cx="1080120" cy="1010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Period of </a:t>
            </a:r>
            <a:r>
              <a:rPr lang="ko-KR" altLang="en-US" sz="2000" dirty="0" smtClean="0">
                <a:latin typeface="Impact"/>
                <a:ea typeface="Impact"/>
                <a:cs typeface="Impact"/>
                <a:sym typeface="나눔고딕 Bold" charset="-127"/>
              </a:rPr>
              <a:t>Exile </a:t>
            </a: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and Return</a:t>
            </a:r>
          </a:p>
        </p:txBody>
      </p:sp>
      <p:sp>
        <p:nvSpPr>
          <p:cNvPr id="129" name="Rectangle 35"/>
          <p:cNvSpPr>
            <a:spLocks/>
          </p:cNvSpPr>
          <p:nvPr/>
        </p:nvSpPr>
        <p:spPr bwMode="auto">
          <a:xfrm>
            <a:off x="11960747" y="4958532"/>
            <a:ext cx="2034553" cy="1010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Period of Preparation for </a:t>
            </a:r>
            <a:r>
              <a:rPr lang="ko-KR" altLang="en-US" sz="2000" dirty="0" smtClean="0">
                <a:latin typeface="Impact"/>
                <a:ea typeface="Impact"/>
                <a:cs typeface="Impact"/>
                <a:sym typeface="나눔고딕 Bold" charset="-127"/>
              </a:rPr>
              <a:t>the </a:t>
            </a: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Messiah</a:t>
            </a:r>
            <a:endParaRPr lang="en-US" altLang="en-US" sz="20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130" name="Rectangle 3"/>
          <p:cNvSpPr>
            <a:spLocks/>
          </p:cNvSpPr>
          <p:nvPr/>
        </p:nvSpPr>
        <p:spPr bwMode="auto">
          <a:xfrm>
            <a:off x="1472209" y="1829013"/>
            <a:ext cx="603305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Adam</a:t>
            </a:r>
          </a:p>
        </p:txBody>
      </p:sp>
      <p:sp>
        <p:nvSpPr>
          <p:cNvPr id="131" name="Rectangle 4"/>
          <p:cNvSpPr>
            <a:spLocks/>
          </p:cNvSpPr>
          <p:nvPr/>
        </p:nvSpPr>
        <p:spPr bwMode="auto">
          <a:xfrm>
            <a:off x="382688" y="161256"/>
            <a:ext cx="4032448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ko-KR" altLang="en-US" sz="3200" dirty="0" smtClean="0">
                <a:solidFill>
                  <a:srgbClr val="800040"/>
                </a:solidFill>
                <a:latin typeface="Impact"/>
                <a:ea typeface="Impact"/>
                <a:cs typeface="Impact"/>
                <a:sym typeface="나눔고딕 Bold" charset="-127"/>
              </a:rPr>
              <a:t>Age of Symbolic Parallels</a:t>
            </a:r>
            <a:endParaRPr lang="en-US" altLang="en-US" sz="3200" dirty="0">
              <a:solidFill>
                <a:srgbClr val="800040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132" name="Rectangle 5"/>
          <p:cNvSpPr>
            <a:spLocks/>
          </p:cNvSpPr>
          <p:nvPr/>
        </p:nvSpPr>
        <p:spPr bwMode="auto">
          <a:xfrm>
            <a:off x="3491509" y="1829013"/>
            <a:ext cx="533625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Noah</a:t>
            </a:r>
          </a:p>
        </p:txBody>
      </p:sp>
      <p:sp>
        <p:nvSpPr>
          <p:cNvPr id="133" name="Rectangle 6"/>
          <p:cNvSpPr>
            <a:spLocks/>
          </p:cNvSpPr>
          <p:nvPr/>
        </p:nvSpPr>
        <p:spPr bwMode="auto">
          <a:xfrm>
            <a:off x="4349953" y="1160259"/>
            <a:ext cx="2848762" cy="1010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Abraham Departs for Haran</a:t>
            </a:r>
          </a:p>
          <a:p>
            <a:pPr algn="ctr"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Isaac</a:t>
            </a:r>
          </a:p>
          <a:p>
            <a:pPr algn="ctr"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Jacob</a:t>
            </a:r>
          </a:p>
        </p:txBody>
      </p:sp>
      <p:sp>
        <p:nvSpPr>
          <p:cNvPr id="134" name="Line 12"/>
          <p:cNvSpPr>
            <a:spLocks noChangeShapeType="1"/>
          </p:cNvSpPr>
          <p:nvPr/>
        </p:nvSpPr>
        <p:spPr bwMode="auto">
          <a:xfrm>
            <a:off x="1691284" y="2656126"/>
            <a:ext cx="12217400" cy="0"/>
          </a:xfrm>
          <a:prstGeom prst="line">
            <a:avLst/>
          </a:prstGeom>
          <a:noFill/>
          <a:ln w="508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sp>
        <p:nvSpPr>
          <p:cNvPr id="135" name="Line 13"/>
          <p:cNvSpPr>
            <a:spLocks noChangeShapeType="1"/>
          </p:cNvSpPr>
          <p:nvPr/>
        </p:nvSpPr>
        <p:spPr bwMode="auto">
          <a:xfrm>
            <a:off x="1691284" y="2643426"/>
            <a:ext cx="4081463" cy="0"/>
          </a:xfrm>
          <a:prstGeom prst="line">
            <a:avLst/>
          </a:prstGeom>
          <a:noFill/>
          <a:ln w="139700" cap="flat">
            <a:solidFill>
              <a:srgbClr val="333333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sp>
        <p:nvSpPr>
          <p:cNvPr id="136" name="Line 14"/>
          <p:cNvSpPr>
            <a:spLocks noChangeShapeType="1"/>
          </p:cNvSpPr>
          <p:nvPr/>
        </p:nvSpPr>
        <p:spPr bwMode="auto">
          <a:xfrm>
            <a:off x="7812684" y="2237026"/>
            <a:ext cx="0" cy="8255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sp>
        <p:nvSpPr>
          <p:cNvPr id="137" name="Line 15"/>
          <p:cNvSpPr>
            <a:spLocks noChangeShapeType="1"/>
          </p:cNvSpPr>
          <p:nvPr/>
        </p:nvSpPr>
        <p:spPr bwMode="auto">
          <a:xfrm>
            <a:off x="3761384" y="2237026"/>
            <a:ext cx="0" cy="8255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sp>
        <p:nvSpPr>
          <p:cNvPr id="138" name="Line 16"/>
          <p:cNvSpPr>
            <a:spLocks noChangeShapeType="1"/>
          </p:cNvSpPr>
          <p:nvPr/>
        </p:nvSpPr>
        <p:spPr bwMode="auto">
          <a:xfrm>
            <a:off x="5767984" y="2237026"/>
            <a:ext cx="0" cy="8255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sp>
        <p:nvSpPr>
          <p:cNvPr id="139" name="Line 17"/>
          <p:cNvSpPr>
            <a:spLocks noChangeShapeType="1"/>
          </p:cNvSpPr>
          <p:nvPr/>
        </p:nvSpPr>
        <p:spPr bwMode="auto">
          <a:xfrm>
            <a:off x="9870084" y="2237026"/>
            <a:ext cx="0" cy="8255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sp>
        <p:nvSpPr>
          <p:cNvPr id="140" name="Line 18"/>
          <p:cNvSpPr>
            <a:spLocks noChangeShapeType="1"/>
          </p:cNvSpPr>
          <p:nvPr/>
        </p:nvSpPr>
        <p:spPr bwMode="auto">
          <a:xfrm>
            <a:off x="11902084" y="2237026"/>
            <a:ext cx="0" cy="8255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sp>
        <p:nvSpPr>
          <p:cNvPr id="141" name="Line 19"/>
          <p:cNvSpPr>
            <a:spLocks noChangeShapeType="1"/>
          </p:cNvSpPr>
          <p:nvPr/>
        </p:nvSpPr>
        <p:spPr bwMode="auto">
          <a:xfrm>
            <a:off x="1703984" y="2237026"/>
            <a:ext cx="0" cy="8255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sp>
        <p:nvSpPr>
          <p:cNvPr id="142" name="Line 20"/>
          <p:cNvSpPr>
            <a:spLocks noChangeShapeType="1"/>
          </p:cNvSpPr>
          <p:nvPr/>
        </p:nvSpPr>
        <p:spPr bwMode="auto">
          <a:xfrm>
            <a:off x="13857884" y="2237026"/>
            <a:ext cx="0" cy="8255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sp>
        <p:nvSpPr>
          <p:cNvPr id="143" name="Rectangle 21"/>
          <p:cNvSpPr>
            <a:spLocks/>
          </p:cNvSpPr>
          <p:nvPr/>
        </p:nvSpPr>
        <p:spPr bwMode="auto">
          <a:xfrm>
            <a:off x="7187209" y="1169368"/>
            <a:ext cx="1131863" cy="1010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Jacob takes</a:t>
            </a:r>
            <a:r>
              <a:rPr dirty="0" smtClean="0">
                <a:latin typeface="Impact"/>
                <a:ea typeface="Impact"/>
                <a:cs typeface="Impact"/>
              </a:rPr>
              <a:t> </a:t>
            </a: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the birthright</a:t>
            </a:r>
          </a:p>
        </p:txBody>
      </p:sp>
      <p:sp>
        <p:nvSpPr>
          <p:cNvPr id="144" name="Rectangle 22"/>
          <p:cNvSpPr>
            <a:spLocks/>
          </p:cNvSpPr>
          <p:nvPr/>
        </p:nvSpPr>
        <p:spPr bwMode="auto">
          <a:xfrm>
            <a:off x="9144149" y="809328"/>
            <a:ext cx="1463675" cy="1349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Jacob Blessed by God and Goes to Haran</a:t>
            </a:r>
          </a:p>
        </p:txBody>
      </p:sp>
      <p:sp>
        <p:nvSpPr>
          <p:cNvPr id="145" name="Rectangle 23"/>
          <p:cNvSpPr>
            <a:spLocks/>
          </p:cNvSpPr>
          <p:nvPr/>
        </p:nvSpPr>
        <p:spPr bwMode="auto">
          <a:xfrm>
            <a:off x="10878593" y="1097360"/>
            <a:ext cx="1961479" cy="1010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Jacob's Family</a:t>
            </a:r>
            <a:r>
              <a:rPr lang="ko-KR" altLang="en-US" sz="2000" dirty="0" smtClean="0">
                <a:latin typeface="Impact"/>
                <a:ea typeface="Impact"/>
                <a:cs typeface="Impact"/>
                <a:sym typeface="나눔고딕 Bold" charset="-127"/>
              </a:rPr>
              <a:t> Departs Haran to Return to Canaan</a:t>
            </a:r>
          </a:p>
        </p:txBody>
      </p:sp>
      <p:sp>
        <p:nvSpPr>
          <p:cNvPr id="146" name="Rectangle 24"/>
          <p:cNvSpPr>
            <a:spLocks/>
          </p:cNvSpPr>
          <p:nvPr/>
        </p:nvSpPr>
        <p:spPr bwMode="auto">
          <a:xfrm>
            <a:off x="13257809" y="1663913"/>
            <a:ext cx="2003378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Jacob visits Joseph</a:t>
            </a:r>
          </a:p>
        </p:txBody>
      </p:sp>
      <p:sp>
        <p:nvSpPr>
          <p:cNvPr id="147" name="Rectangle 25"/>
          <p:cNvSpPr>
            <a:spLocks/>
          </p:cNvSpPr>
          <p:nvPr/>
        </p:nvSpPr>
        <p:spPr bwMode="auto">
          <a:xfrm>
            <a:off x="2348509" y="2870413"/>
            <a:ext cx="554664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ko-KR" sz="2000" dirty="0">
                <a:latin typeface="Impact"/>
                <a:ea typeface="Impact"/>
                <a:cs typeface="Impact"/>
                <a:sym typeface="나눔고딕 Bold" charset="-127"/>
              </a:rPr>
              <a:t>1,600</a:t>
            </a:r>
          </a:p>
        </p:txBody>
      </p:sp>
      <p:sp>
        <p:nvSpPr>
          <p:cNvPr id="148" name="Rectangle 26"/>
          <p:cNvSpPr>
            <a:spLocks/>
          </p:cNvSpPr>
          <p:nvPr/>
        </p:nvSpPr>
        <p:spPr bwMode="auto">
          <a:xfrm>
            <a:off x="4494809" y="2870413"/>
            <a:ext cx="403130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ko-KR" sz="2000" dirty="0">
                <a:latin typeface="Impact"/>
                <a:ea typeface="Impact"/>
                <a:cs typeface="Impact"/>
                <a:sym typeface="나눔고딕 Bold" charset="-127"/>
              </a:rPr>
              <a:t>400</a:t>
            </a:r>
          </a:p>
        </p:txBody>
      </p:sp>
      <p:sp>
        <p:nvSpPr>
          <p:cNvPr id="149" name="Rectangle 27"/>
          <p:cNvSpPr>
            <a:spLocks/>
          </p:cNvSpPr>
          <p:nvPr/>
        </p:nvSpPr>
        <p:spPr bwMode="auto">
          <a:xfrm>
            <a:off x="6501409" y="2870413"/>
            <a:ext cx="363932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ko-KR" sz="2000" dirty="0">
                <a:latin typeface="Impact"/>
                <a:ea typeface="Impact"/>
                <a:cs typeface="Impact"/>
                <a:sym typeface="나눔고딕 Bold" charset="-127"/>
              </a:rPr>
              <a:t>120</a:t>
            </a:r>
          </a:p>
        </p:txBody>
      </p:sp>
      <p:sp>
        <p:nvSpPr>
          <p:cNvPr id="150" name="Rectangle 28"/>
          <p:cNvSpPr>
            <a:spLocks/>
          </p:cNvSpPr>
          <p:nvPr/>
        </p:nvSpPr>
        <p:spPr bwMode="auto">
          <a:xfrm>
            <a:off x="8622309" y="2870413"/>
            <a:ext cx="265623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ko-KR" sz="2000" dirty="0">
                <a:latin typeface="Impact"/>
                <a:ea typeface="Impact"/>
                <a:cs typeface="Impact"/>
                <a:sym typeface="나눔고딕 Bold" charset="-127"/>
              </a:rPr>
              <a:t>40</a:t>
            </a:r>
          </a:p>
        </p:txBody>
      </p:sp>
      <p:sp>
        <p:nvSpPr>
          <p:cNvPr id="151" name="Rectangle 29"/>
          <p:cNvSpPr>
            <a:spLocks/>
          </p:cNvSpPr>
          <p:nvPr/>
        </p:nvSpPr>
        <p:spPr bwMode="auto">
          <a:xfrm>
            <a:off x="10667009" y="2870413"/>
            <a:ext cx="226424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ko-KR" sz="2000" dirty="0">
                <a:latin typeface="Impact"/>
                <a:ea typeface="Impact"/>
                <a:cs typeface="Impact"/>
                <a:sym typeface="나눔고딕 Bold" charset="-127"/>
              </a:rPr>
              <a:t>21</a:t>
            </a:r>
          </a:p>
        </p:txBody>
      </p:sp>
      <p:sp>
        <p:nvSpPr>
          <p:cNvPr id="152" name="Rectangle 30"/>
          <p:cNvSpPr>
            <a:spLocks/>
          </p:cNvSpPr>
          <p:nvPr/>
        </p:nvSpPr>
        <p:spPr bwMode="auto">
          <a:xfrm>
            <a:off x="12711709" y="2870413"/>
            <a:ext cx="265623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ko-KR" sz="2000" dirty="0">
                <a:latin typeface="Impact"/>
                <a:ea typeface="Impact"/>
                <a:cs typeface="Impact"/>
                <a:sym typeface="나눔고딕 Bold" charset="-127"/>
              </a:rPr>
              <a:t>40</a:t>
            </a:r>
          </a:p>
        </p:txBody>
      </p:sp>
      <p:sp>
        <p:nvSpPr>
          <p:cNvPr id="153" name="Line 31"/>
          <p:cNvSpPr>
            <a:spLocks noChangeShapeType="1"/>
          </p:cNvSpPr>
          <p:nvPr/>
        </p:nvSpPr>
        <p:spPr bwMode="auto">
          <a:xfrm>
            <a:off x="1729384" y="2846626"/>
            <a:ext cx="1987550" cy="0"/>
          </a:xfrm>
          <a:prstGeom prst="line">
            <a:avLst/>
          </a:prstGeom>
          <a:noFill/>
          <a:ln w="25400" cap="rnd">
            <a:solidFill>
              <a:schemeClr val="tx1"/>
            </a:solidFill>
            <a:prstDash val="sysDot"/>
            <a:miter lim="800000"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sp>
        <p:nvSpPr>
          <p:cNvPr id="154" name="Line 32"/>
          <p:cNvSpPr>
            <a:spLocks noChangeShapeType="1"/>
          </p:cNvSpPr>
          <p:nvPr/>
        </p:nvSpPr>
        <p:spPr bwMode="auto">
          <a:xfrm>
            <a:off x="3772497" y="2846626"/>
            <a:ext cx="1987550" cy="0"/>
          </a:xfrm>
          <a:prstGeom prst="line">
            <a:avLst/>
          </a:prstGeom>
          <a:noFill/>
          <a:ln w="25400" cap="rnd">
            <a:solidFill>
              <a:schemeClr val="tx1"/>
            </a:solidFill>
            <a:prstDash val="sysDot"/>
            <a:miter lim="800000"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sp>
        <p:nvSpPr>
          <p:cNvPr id="155" name="Line 33"/>
          <p:cNvSpPr>
            <a:spLocks noChangeShapeType="1"/>
          </p:cNvSpPr>
          <p:nvPr/>
        </p:nvSpPr>
        <p:spPr bwMode="auto">
          <a:xfrm>
            <a:off x="5788622" y="2846626"/>
            <a:ext cx="1987550" cy="0"/>
          </a:xfrm>
          <a:prstGeom prst="line">
            <a:avLst/>
          </a:prstGeom>
          <a:noFill/>
          <a:ln w="25400" cap="rnd">
            <a:solidFill>
              <a:schemeClr val="tx1"/>
            </a:solidFill>
            <a:prstDash val="sysDot"/>
            <a:miter lim="800000"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sp>
        <p:nvSpPr>
          <p:cNvPr id="156" name="Line 34"/>
          <p:cNvSpPr>
            <a:spLocks noChangeShapeType="1"/>
          </p:cNvSpPr>
          <p:nvPr/>
        </p:nvSpPr>
        <p:spPr bwMode="auto">
          <a:xfrm>
            <a:off x="7831734" y="2846626"/>
            <a:ext cx="1987550" cy="0"/>
          </a:xfrm>
          <a:prstGeom prst="line">
            <a:avLst/>
          </a:prstGeom>
          <a:noFill/>
          <a:ln w="25400" cap="rnd">
            <a:solidFill>
              <a:schemeClr val="tx1"/>
            </a:solidFill>
            <a:prstDash val="sysDot"/>
            <a:miter lim="800000"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sp>
        <p:nvSpPr>
          <p:cNvPr id="157" name="Line 35"/>
          <p:cNvSpPr>
            <a:spLocks noChangeShapeType="1"/>
          </p:cNvSpPr>
          <p:nvPr/>
        </p:nvSpPr>
        <p:spPr bwMode="auto">
          <a:xfrm>
            <a:off x="9876434" y="2846626"/>
            <a:ext cx="1987550" cy="0"/>
          </a:xfrm>
          <a:prstGeom prst="line">
            <a:avLst/>
          </a:prstGeom>
          <a:noFill/>
          <a:ln w="25400" cap="rnd">
            <a:solidFill>
              <a:schemeClr val="tx1"/>
            </a:solidFill>
            <a:prstDash val="sysDot"/>
            <a:miter lim="800000"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sp>
        <p:nvSpPr>
          <p:cNvPr id="158" name="Line 36"/>
          <p:cNvSpPr>
            <a:spLocks noChangeShapeType="1"/>
          </p:cNvSpPr>
          <p:nvPr/>
        </p:nvSpPr>
        <p:spPr bwMode="auto">
          <a:xfrm>
            <a:off x="11919547" y="2846626"/>
            <a:ext cx="1989137" cy="0"/>
          </a:xfrm>
          <a:prstGeom prst="line">
            <a:avLst/>
          </a:prstGeom>
          <a:noFill/>
          <a:ln w="25400" cap="rnd">
            <a:solidFill>
              <a:schemeClr val="tx1"/>
            </a:solidFill>
            <a:prstDash val="sysDot"/>
            <a:miter lim="800000"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sp>
        <p:nvSpPr>
          <p:cNvPr id="3" name="Oval 2"/>
          <p:cNvSpPr/>
          <p:nvPr/>
        </p:nvSpPr>
        <p:spPr bwMode="auto">
          <a:xfrm>
            <a:off x="12552040" y="8874224"/>
            <a:ext cx="2592288" cy="3600400"/>
          </a:xfrm>
          <a:prstGeom prst="ellips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204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59" grpId="0" animBg="1"/>
      <p:bldP spid="163" grpId="0" animBg="1"/>
      <p:bldP spid="162" grpId="0" animBg="1"/>
      <p:bldP spid="161" grpId="0" animBg="1"/>
      <p:bldP spid="160" grpId="0" animBg="1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Rectangle 162"/>
          <p:cNvSpPr/>
          <p:nvPr/>
        </p:nvSpPr>
        <p:spPr bwMode="auto">
          <a:xfrm>
            <a:off x="4271120" y="-1926087"/>
            <a:ext cx="4608512" cy="7920880"/>
          </a:xfrm>
          <a:prstGeom prst="rect">
            <a:avLst/>
          </a:prstGeom>
          <a:solidFill>
            <a:srgbClr val="9639EE">
              <a:alpha val="46000"/>
            </a:srgbClr>
          </a:solidFill>
          <a:ln w="254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292100"/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67" name="Rectangle 166"/>
          <p:cNvSpPr/>
          <p:nvPr/>
        </p:nvSpPr>
        <p:spPr bwMode="auto">
          <a:xfrm>
            <a:off x="-121368" y="-3295128"/>
            <a:ext cx="3960440" cy="9289921"/>
          </a:xfrm>
          <a:prstGeom prst="rect">
            <a:avLst/>
          </a:prstGeom>
          <a:solidFill>
            <a:srgbClr val="EE5F9B">
              <a:alpha val="46000"/>
            </a:srgbClr>
          </a:solidFill>
          <a:ln w="254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292100"/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6628" name="Line 4"/>
          <p:cNvSpPr>
            <a:spLocks noChangeShapeType="1"/>
          </p:cNvSpPr>
          <p:nvPr/>
        </p:nvSpPr>
        <p:spPr bwMode="auto">
          <a:xfrm>
            <a:off x="-625424" y="5418729"/>
            <a:ext cx="9721080" cy="0"/>
          </a:xfrm>
          <a:prstGeom prst="line">
            <a:avLst/>
          </a:prstGeom>
          <a:noFill/>
          <a:ln w="508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8000" dirty="0">
              <a:latin typeface="Impact"/>
              <a:ea typeface="Impact"/>
              <a:cs typeface="Impact"/>
            </a:endParaRPr>
          </a:p>
        </p:txBody>
      </p:sp>
      <p:sp>
        <p:nvSpPr>
          <p:cNvPr id="26634" name="Line 10"/>
          <p:cNvSpPr>
            <a:spLocks noChangeShapeType="1"/>
          </p:cNvSpPr>
          <p:nvPr/>
        </p:nvSpPr>
        <p:spPr bwMode="auto">
          <a:xfrm>
            <a:off x="-625424" y="5021631"/>
            <a:ext cx="0" cy="8255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8000" dirty="0">
              <a:latin typeface="Impact"/>
              <a:ea typeface="Impact"/>
              <a:cs typeface="Impact"/>
            </a:endParaRPr>
          </a:p>
        </p:txBody>
      </p:sp>
      <p:sp>
        <p:nvSpPr>
          <p:cNvPr id="26635" name="Line 11"/>
          <p:cNvSpPr>
            <a:spLocks noChangeShapeType="1"/>
          </p:cNvSpPr>
          <p:nvPr/>
        </p:nvSpPr>
        <p:spPr bwMode="auto">
          <a:xfrm>
            <a:off x="3983088" y="5058689"/>
            <a:ext cx="0" cy="8255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8000" dirty="0">
              <a:latin typeface="Impact"/>
              <a:ea typeface="Impact"/>
              <a:cs typeface="Impact"/>
            </a:endParaRPr>
          </a:p>
        </p:txBody>
      </p:sp>
      <p:sp>
        <p:nvSpPr>
          <p:cNvPr id="26637" name="Line 13"/>
          <p:cNvSpPr>
            <a:spLocks noChangeShapeType="1"/>
          </p:cNvSpPr>
          <p:nvPr/>
        </p:nvSpPr>
        <p:spPr bwMode="auto">
          <a:xfrm>
            <a:off x="9095656" y="4986681"/>
            <a:ext cx="0" cy="8255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8000" dirty="0">
              <a:latin typeface="Impact"/>
              <a:ea typeface="Impact"/>
              <a:cs typeface="Impact"/>
            </a:endParaRPr>
          </a:p>
        </p:txBody>
      </p:sp>
      <p:sp>
        <p:nvSpPr>
          <p:cNvPr id="26640" name="Rectangle 16"/>
          <p:cNvSpPr>
            <a:spLocks/>
          </p:cNvSpPr>
          <p:nvPr/>
        </p:nvSpPr>
        <p:spPr bwMode="auto">
          <a:xfrm>
            <a:off x="3407024" y="4482625"/>
            <a:ext cx="3951379" cy="600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ko-KR" altLang="en-US" sz="3600" dirty="0">
                <a:latin typeface="Impact"/>
                <a:ea typeface="Impact"/>
                <a:cs typeface="Impact"/>
                <a:sym typeface="나눔고딕 Bold" charset="-127"/>
              </a:rPr>
              <a:t>Luther</a:t>
            </a:r>
          </a:p>
        </p:txBody>
      </p:sp>
      <p:sp>
        <p:nvSpPr>
          <p:cNvPr id="26646" name="Rectangle 22"/>
          <p:cNvSpPr>
            <a:spLocks/>
          </p:cNvSpPr>
          <p:nvPr/>
        </p:nvSpPr>
        <p:spPr bwMode="auto">
          <a:xfrm>
            <a:off x="458964" y="5528000"/>
            <a:ext cx="2155972" cy="600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en-US" altLang="ko-KR" sz="3600" dirty="0">
                <a:latin typeface="Impact"/>
                <a:ea typeface="Impact"/>
                <a:cs typeface="Impact"/>
                <a:sym typeface="나눔고딕 Bold" charset="-127"/>
              </a:rPr>
              <a:t>210</a:t>
            </a:r>
          </a:p>
        </p:txBody>
      </p:sp>
      <p:sp>
        <p:nvSpPr>
          <p:cNvPr id="26647" name="Rectangle 23"/>
          <p:cNvSpPr>
            <a:spLocks/>
          </p:cNvSpPr>
          <p:nvPr/>
        </p:nvSpPr>
        <p:spPr bwMode="auto">
          <a:xfrm>
            <a:off x="5135216" y="5490737"/>
            <a:ext cx="2388187" cy="600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en-US" altLang="ko-KR" sz="3600" dirty="0">
                <a:latin typeface="Impact"/>
                <a:ea typeface="Impact"/>
                <a:cs typeface="Impact"/>
                <a:sym typeface="나눔고딕 Bold" charset="-127"/>
              </a:rPr>
              <a:t>400</a:t>
            </a:r>
          </a:p>
        </p:txBody>
      </p:sp>
      <p:sp>
        <p:nvSpPr>
          <p:cNvPr id="26658" name="Rectangle 34"/>
          <p:cNvSpPr>
            <a:spLocks/>
          </p:cNvSpPr>
          <p:nvPr/>
        </p:nvSpPr>
        <p:spPr bwMode="auto">
          <a:xfrm>
            <a:off x="-541799" y="3906561"/>
            <a:ext cx="4308863" cy="1209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ko-KR" altLang="en-US" sz="3600" dirty="0" smtClean="0">
                <a:latin typeface="Impact"/>
                <a:ea typeface="Impact"/>
                <a:cs typeface="Impact"/>
                <a:sym typeface="나눔고딕 Bold" charset="-127"/>
              </a:rPr>
              <a:t>Papal </a:t>
            </a:r>
            <a:r>
              <a:rPr lang="ko-KR" altLang="en-US" sz="3600" dirty="0">
                <a:latin typeface="Impact"/>
                <a:ea typeface="Impact"/>
                <a:cs typeface="Impact"/>
                <a:sym typeface="나눔고딕 Bold" charset="-127"/>
              </a:rPr>
              <a:t>Exile </a:t>
            </a:r>
            <a:endParaRPr lang="en-US" altLang="ko-KR" sz="3600" dirty="0" smtClean="0">
              <a:latin typeface="Impact"/>
              <a:ea typeface="Impact"/>
              <a:cs typeface="Impact"/>
              <a:sym typeface="나눔고딕 Bold" charset="-127"/>
            </a:endParaRPr>
          </a:p>
          <a:p>
            <a:pPr algn="ctr">
              <a:lnSpc>
                <a:spcPct val="110000"/>
              </a:lnSpc>
            </a:pPr>
            <a:r>
              <a:rPr lang="ko-KR" altLang="en-US" sz="3600" dirty="0" smtClean="0">
                <a:latin typeface="Impact"/>
                <a:ea typeface="Impact"/>
                <a:cs typeface="Impact"/>
                <a:sym typeface="나눔고딕 Bold" charset="-127"/>
              </a:rPr>
              <a:t>and </a:t>
            </a:r>
            <a:r>
              <a:rPr lang="ko-KR" altLang="en-US" sz="3600" dirty="0">
                <a:latin typeface="Impact"/>
                <a:ea typeface="Impact"/>
                <a:cs typeface="Impact"/>
                <a:sym typeface="나눔고딕 Bold" charset="-127"/>
              </a:rPr>
              <a:t>Return</a:t>
            </a:r>
            <a:endParaRPr lang="en-US" altLang="en-US" sz="36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26659" name="Rectangle 35"/>
          <p:cNvSpPr>
            <a:spLocks/>
          </p:cNvSpPr>
          <p:nvPr/>
        </p:nvSpPr>
        <p:spPr bwMode="auto">
          <a:xfrm>
            <a:off x="4487144" y="4039932"/>
            <a:ext cx="4265834" cy="1209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ko-KR" altLang="en-US" sz="3600" dirty="0" smtClean="0">
                <a:latin typeface="Impact"/>
                <a:ea typeface="Impact"/>
                <a:cs typeface="Impact"/>
                <a:sym typeface="나눔고딕 Bold" charset="-127"/>
              </a:rPr>
              <a:t>Preparation for </a:t>
            </a:r>
            <a:r>
              <a:rPr lang="ko-KR" altLang="en-US" sz="3600" dirty="0">
                <a:latin typeface="Impact"/>
                <a:ea typeface="Impact"/>
                <a:cs typeface="Impact"/>
                <a:sym typeface="나눔고딕 Bold" charset="-127"/>
              </a:rPr>
              <a:t>Second Advent </a:t>
            </a:r>
            <a:endParaRPr lang="en-US" altLang="en-US" sz="36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cxnSp>
        <p:nvCxnSpPr>
          <p:cNvPr id="4" name="Straight Connector 3"/>
          <p:cNvCxnSpPr/>
          <p:nvPr/>
        </p:nvCxnSpPr>
        <p:spPr bwMode="auto">
          <a:xfrm flipV="1">
            <a:off x="9167664" y="3401616"/>
            <a:ext cx="3528392" cy="2016224"/>
          </a:xfrm>
          <a:prstGeom prst="lin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" name="Straight Connector 5"/>
          <p:cNvCxnSpPr/>
          <p:nvPr/>
        </p:nvCxnSpPr>
        <p:spPr bwMode="auto">
          <a:xfrm>
            <a:off x="9167664" y="5489848"/>
            <a:ext cx="3528392" cy="1944216"/>
          </a:xfrm>
          <a:prstGeom prst="lin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68" name="Rectangle 17"/>
          <p:cNvSpPr>
            <a:spLocks/>
          </p:cNvSpPr>
          <p:nvPr/>
        </p:nvSpPr>
        <p:spPr bwMode="auto">
          <a:xfrm>
            <a:off x="12768064" y="2753544"/>
            <a:ext cx="1928688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en-US" altLang="ko-KR" sz="7200" dirty="0" smtClean="0">
                <a:latin typeface="Impact"/>
                <a:ea typeface="Impact"/>
                <a:cs typeface="Impact"/>
                <a:sym typeface="나눔고딕 Bold" charset="-127"/>
              </a:rPr>
              <a:t>1917</a:t>
            </a:r>
            <a:endParaRPr lang="ko-KR" altLang="en-US" sz="72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169" name="Rectangle 17"/>
          <p:cNvSpPr>
            <a:spLocks/>
          </p:cNvSpPr>
          <p:nvPr/>
        </p:nvSpPr>
        <p:spPr bwMode="auto">
          <a:xfrm>
            <a:off x="12855600" y="6881807"/>
            <a:ext cx="1928688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en-US" altLang="ko-KR" sz="7200" dirty="0" smtClean="0">
                <a:latin typeface="Impact"/>
                <a:ea typeface="Impact"/>
                <a:cs typeface="Impact"/>
                <a:sym typeface="나눔고딕 Bold" charset="-127"/>
              </a:rPr>
              <a:t>1930</a:t>
            </a:r>
            <a:endParaRPr lang="ko-KR" altLang="en-US" sz="72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170" name="Oval 169"/>
          <p:cNvSpPr/>
          <p:nvPr/>
        </p:nvSpPr>
        <p:spPr bwMode="auto">
          <a:xfrm>
            <a:off x="4847184" y="-486816"/>
            <a:ext cx="8064896" cy="11593288"/>
          </a:xfrm>
          <a:prstGeom prst="ellips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6641" name="Rectangle 17"/>
          <p:cNvSpPr>
            <a:spLocks/>
          </p:cNvSpPr>
          <p:nvPr/>
        </p:nvSpPr>
        <p:spPr bwMode="auto">
          <a:xfrm>
            <a:off x="9167664" y="4949641"/>
            <a:ext cx="2448272" cy="900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en-US" altLang="ko-KR" sz="5400" dirty="0" smtClean="0">
                <a:latin typeface="Impact"/>
                <a:ea typeface="Impact"/>
                <a:cs typeface="Impact"/>
                <a:sym typeface="나눔고딕 Bold" charset="-127"/>
              </a:rPr>
              <a:t>Birth</a:t>
            </a:r>
            <a:endParaRPr lang="ko-KR" altLang="en-US" sz="5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69687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6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" grpId="0" animBg="1"/>
      <p:bldP spid="167" grpId="0" animBg="1"/>
      <p:bldP spid="168" grpId="0"/>
      <p:bldP spid="169" grpId="0"/>
      <p:bldP spid="170" grpId="1" animBg="1"/>
      <p:bldP spid="2664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images-2.jpg"/>
          <p:cNvPicPr>
            <a:picLocks noChangeAspect="1"/>
          </p:cNvPicPr>
          <p:nvPr/>
        </p:nvPicPr>
        <p:blipFill>
          <a:blip r:embed="rId2">
            <a:alphaModFix amt="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3376" y="161256"/>
            <a:ext cx="17469288" cy="13897544"/>
          </a:xfrm>
          <a:prstGeom prst="rect">
            <a:avLst/>
          </a:prstGeom>
          <a:effectLst>
            <a:glow rad="901700">
              <a:srgbClr val="FF9F9A">
                <a:alpha val="25000"/>
              </a:srgbClr>
            </a:glow>
            <a:softEdge rad="596900"/>
          </a:effectLst>
        </p:spPr>
      </p:pic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742" y="-19744"/>
            <a:ext cx="13735744" cy="13735744"/>
          </a:xfrm>
          <a:prstGeom prst="rect">
            <a:avLst/>
          </a:prstGeom>
          <a:noFill/>
          <a:ln>
            <a:noFill/>
          </a:ln>
          <a:effectLst>
            <a:glow rad="1193800">
              <a:srgbClr val="9CFEFF">
                <a:alpha val="39000"/>
              </a:srgbClr>
            </a:glow>
            <a:softEdge rad="9398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7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>
                    <a:alpha val="70000"/>
                  </a:schemeClr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6" name="Rectangle 2"/>
          <p:cNvSpPr>
            <a:spLocks/>
          </p:cNvSpPr>
          <p:nvPr/>
        </p:nvSpPr>
        <p:spPr bwMode="auto">
          <a:xfrm>
            <a:off x="2254896" y="6623819"/>
            <a:ext cx="11390362" cy="11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ko-KR" sz="6000" dirty="0">
                <a:solidFill>
                  <a:srgbClr val="671444"/>
                </a:solidFill>
                <a:latin typeface="Impact"/>
                <a:ea typeface="Impact"/>
                <a:cs typeface="Impact"/>
                <a:sym typeface="나눔고딕 Bold" charset="0"/>
              </a:rPr>
              <a:t>H</a:t>
            </a:r>
            <a:r>
              <a:rPr lang="en-US" altLang="ko-KR" sz="6000" dirty="0" smtClean="0">
                <a:solidFill>
                  <a:srgbClr val="671444"/>
                </a:solidFill>
                <a:latin typeface="Impact"/>
                <a:ea typeface="Impact"/>
                <a:cs typeface="Impact"/>
                <a:sym typeface="나눔고딕 Bold" charset="0"/>
              </a:rPr>
              <a:t>e is coming with the clouds </a:t>
            </a:r>
            <a:r>
              <a:rPr lang="en-US" altLang="ko-KR" sz="4800" dirty="0" smtClean="0">
                <a:solidFill>
                  <a:srgbClr val="671444"/>
                </a:solidFill>
                <a:latin typeface="Impact"/>
                <a:ea typeface="Impact"/>
                <a:cs typeface="Impact"/>
                <a:sym typeface="나눔고딕 Bold" charset="0"/>
              </a:rPr>
              <a:t>(Rev 1:7</a:t>
            </a:r>
            <a:r>
              <a:rPr lang="en-US" altLang="ko-KR" sz="4800" dirty="0">
                <a:solidFill>
                  <a:srgbClr val="671444"/>
                </a:solidFill>
                <a:latin typeface="Impact"/>
                <a:ea typeface="Impact"/>
                <a:cs typeface="Impact"/>
                <a:sym typeface="나눔고딕 Bold" charset="0"/>
              </a:rPr>
              <a:t>)</a:t>
            </a:r>
          </a:p>
        </p:txBody>
      </p:sp>
      <p:sp>
        <p:nvSpPr>
          <p:cNvPr id="6147" name="Rectangle 3"/>
          <p:cNvSpPr>
            <a:spLocks/>
          </p:cNvSpPr>
          <p:nvPr/>
        </p:nvSpPr>
        <p:spPr bwMode="auto">
          <a:xfrm>
            <a:off x="2200892" y="1455366"/>
            <a:ext cx="11003237" cy="11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ko-KR" sz="6000" dirty="0" smtClean="0">
                <a:latin typeface="Impact"/>
                <a:ea typeface="Impact"/>
                <a:cs typeface="Impact"/>
                <a:sym typeface="나눔고딕 Bold" charset="0"/>
              </a:rPr>
              <a:t>In what manner will Christ appear?</a:t>
            </a:r>
            <a:endParaRPr lang="en-US" altLang="ko-KR" sz="6000" dirty="0">
              <a:latin typeface="Impact"/>
              <a:ea typeface="Impact"/>
              <a:cs typeface="Impact"/>
              <a:sym typeface="나눔고딕 Bold" charset="0"/>
            </a:endParaRPr>
          </a:p>
        </p:txBody>
      </p:sp>
      <p:sp>
        <p:nvSpPr>
          <p:cNvPr id="6148" name="AutoShape 4"/>
          <p:cNvSpPr>
            <a:spLocks/>
          </p:cNvSpPr>
          <p:nvPr/>
        </p:nvSpPr>
        <p:spPr bwMode="auto">
          <a:xfrm>
            <a:off x="1102768" y="10477500"/>
            <a:ext cx="13459444" cy="1549400"/>
          </a:xfrm>
          <a:prstGeom prst="roundRect">
            <a:avLst>
              <a:gd name="adj" fmla="val 31144"/>
            </a:avLst>
          </a:prstGeom>
          <a:solidFill>
            <a:srgbClr val="FFACCF"/>
          </a:solidFill>
          <a:ln>
            <a:noFill/>
          </a:ln>
          <a:effectLst>
            <a:outerShdw blurRad="88900" dist="50800" dir="2700000" algn="ctr" rotWithShape="0">
              <a:schemeClr val="bg2">
                <a:alpha val="75000"/>
              </a:schemeClr>
            </a:outerShdw>
          </a:effectLst>
          <a:extLst>
            <a:ext uri="{91240B29-F687-4F45-9708-019B960494DF}">
              <a14:hiddenLine xmlns:a14="http://schemas.microsoft.com/office/drawing/2010/main" w="254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6149" name="Rectangle 5"/>
          <p:cNvSpPr>
            <a:spLocks/>
          </p:cNvSpPr>
          <p:nvPr/>
        </p:nvSpPr>
        <p:spPr bwMode="auto">
          <a:xfrm>
            <a:off x="1257345" y="10578244"/>
            <a:ext cx="5604098" cy="11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ko-KR" sz="6000" dirty="0" smtClean="0">
                <a:latin typeface="Impact"/>
                <a:ea typeface="Impact"/>
                <a:cs typeface="Impact"/>
                <a:sym typeface="나눔고딕 Bold" charset="0"/>
              </a:rPr>
              <a:t>Difficult to accept</a:t>
            </a:r>
            <a:endParaRPr lang="ko-KR" altLang="en-US" sz="6000" dirty="0">
              <a:latin typeface="Impact"/>
              <a:ea typeface="Impact"/>
              <a:cs typeface="Impact"/>
              <a:sym typeface="나눔고딕 Bold" charset="0"/>
            </a:endParaRPr>
          </a:p>
        </p:txBody>
      </p:sp>
      <p:sp>
        <p:nvSpPr>
          <p:cNvPr id="8" name="Rectangle 5"/>
          <p:cNvSpPr>
            <a:spLocks/>
          </p:cNvSpPr>
          <p:nvPr/>
        </p:nvSpPr>
        <p:spPr bwMode="auto">
          <a:xfrm>
            <a:off x="6927628" y="10602416"/>
            <a:ext cx="7516330" cy="11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ko-KR" sz="6000" dirty="0" smtClean="0">
                <a:latin typeface="Impact"/>
                <a:ea typeface="Impact"/>
                <a:cs typeface="Impact"/>
                <a:sym typeface="Wingdings"/>
              </a:rPr>
              <a:t> </a:t>
            </a:r>
            <a:r>
              <a:rPr lang="en-US" altLang="ko-KR" sz="6000" dirty="0">
                <a:latin typeface="Impact"/>
                <a:ea typeface="Impact"/>
                <a:cs typeface="Impact"/>
                <a:sym typeface="Wingdings"/>
              </a:rPr>
              <a:t>a</a:t>
            </a:r>
            <a:r>
              <a:rPr lang="en-US" altLang="ko-KR" sz="6000" dirty="0" smtClean="0">
                <a:latin typeface="Impact"/>
                <a:ea typeface="Impact"/>
                <a:cs typeface="Impact"/>
                <a:sym typeface="Wingdings"/>
              </a:rPr>
              <a:t>bandon Christianity </a:t>
            </a:r>
            <a:endParaRPr lang="ko-KR" altLang="en-US" sz="6000" dirty="0">
              <a:latin typeface="Impact"/>
              <a:ea typeface="Impact"/>
              <a:cs typeface="Impact"/>
              <a:sym typeface="나눔고딕 Bold" charset="0"/>
            </a:endParaRPr>
          </a:p>
        </p:txBody>
      </p:sp>
      <p:sp>
        <p:nvSpPr>
          <p:cNvPr id="10" name="Rectangle 5"/>
          <p:cNvSpPr>
            <a:spLocks/>
          </p:cNvSpPr>
          <p:nvPr/>
        </p:nvSpPr>
        <p:spPr bwMode="auto">
          <a:xfrm>
            <a:off x="3369217" y="3185592"/>
            <a:ext cx="8666585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ko-KR" sz="7200" dirty="0" smtClean="0">
                <a:latin typeface="Impact"/>
                <a:ea typeface="Impact"/>
                <a:cs typeface="Impact"/>
                <a:sym typeface="Wingdings"/>
              </a:rPr>
              <a:t> let’s check the Bible</a:t>
            </a:r>
            <a:endParaRPr lang="ko-KR" altLang="en-US" sz="7200" dirty="0">
              <a:latin typeface="Impact"/>
              <a:ea typeface="Impact"/>
              <a:cs typeface="Impact"/>
              <a:sym typeface="나눔고딕 Bold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61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6146" grpId="1"/>
      <p:bldP spid="6148" grpId="0" animBg="1"/>
      <p:bldP spid="6149" grpId="0"/>
      <p:bldP spid="8" grpId="0"/>
      <p:bldP spid="10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images-2.jpg"/>
          <p:cNvPicPr>
            <a:picLocks noChangeAspect="1"/>
          </p:cNvPicPr>
          <p:nvPr/>
        </p:nvPicPr>
        <p:blipFill>
          <a:blip r:embed="rId2">
            <a:alphaModFix amt="6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3676" y="881336"/>
            <a:ext cx="7512700" cy="5976664"/>
          </a:xfrm>
          <a:prstGeom prst="rect">
            <a:avLst/>
          </a:prstGeom>
          <a:effectLst>
            <a:glow rad="901700">
              <a:srgbClr val="FF9F9A">
                <a:alpha val="25000"/>
              </a:srgbClr>
            </a:glow>
            <a:softEdge rad="596900"/>
          </a:effectLst>
        </p:spPr>
      </p:pic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74" y="230882"/>
            <a:ext cx="6915150" cy="6915150"/>
          </a:xfrm>
          <a:prstGeom prst="rect">
            <a:avLst/>
          </a:prstGeom>
          <a:noFill/>
          <a:ln>
            <a:noFill/>
          </a:ln>
          <a:effectLst>
            <a:glow rad="1193800">
              <a:srgbClr val="9CFEFF">
                <a:alpha val="39000"/>
              </a:srgbClr>
            </a:glow>
            <a:softEdge rad="9398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7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>
                    <a:alpha val="70000"/>
                  </a:schemeClr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6" name="Rectangle 2"/>
          <p:cNvSpPr>
            <a:spLocks/>
          </p:cNvSpPr>
          <p:nvPr/>
        </p:nvSpPr>
        <p:spPr bwMode="auto">
          <a:xfrm>
            <a:off x="837275" y="5489848"/>
            <a:ext cx="5901556" cy="11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ko-KR" sz="6000" dirty="0" smtClean="0">
                <a:solidFill>
                  <a:srgbClr val="671444"/>
                </a:solidFill>
                <a:latin typeface="Impact"/>
                <a:ea typeface="Impact"/>
                <a:cs typeface="Impact"/>
                <a:sym typeface="나눔고딕 Bold" charset="0"/>
              </a:rPr>
              <a:t>“clouds of heaven”</a:t>
            </a:r>
            <a:endParaRPr lang="en-US" altLang="ko-KR" sz="4800" dirty="0">
              <a:solidFill>
                <a:srgbClr val="671444"/>
              </a:solidFill>
              <a:latin typeface="Impact"/>
              <a:ea typeface="Impact"/>
              <a:cs typeface="Impact"/>
              <a:sym typeface="나눔고딕 Bold" charset="0"/>
            </a:endParaRPr>
          </a:p>
        </p:txBody>
      </p:sp>
      <p:sp>
        <p:nvSpPr>
          <p:cNvPr id="6147" name="Rectangle 3"/>
          <p:cNvSpPr>
            <a:spLocks/>
          </p:cNvSpPr>
          <p:nvPr/>
        </p:nvSpPr>
        <p:spPr bwMode="auto">
          <a:xfrm>
            <a:off x="3046984" y="737320"/>
            <a:ext cx="1591106" cy="11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ko-KR" sz="6000" dirty="0" smtClean="0">
                <a:latin typeface="Impact"/>
                <a:ea typeface="Impact"/>
                <a:cs typeface="Impact"/>
                <a:sym typeface="나눔고딕 Bold" charset="0"/>
              </a:rPr>
              <a:t>myth</a:t>
            </a:r>
            <a:endParaRPr lang="en-US" altLang="ko-KR" sz="6000" dirty="0">
              <a:latin typeface="Impact"/>
              <a:ea typeface="Impact"/>
              <a:cs typeface="Impact"/>
              <a:sym typeface="나눔고딕 Bold" charset="0"/>
            </a:endParaRPr>
          </a:p>
        </p:txBody>
      </p:sp>
      <p:sp>
        <p:nvSpPr>
          <p:cNvPr id="10" name="Rectangle 5"/>
          <p:cNvSpPr>
            <a:spLocks/>
          </p:cNvSpPr>
          <p:nvPr/>
        </p:nvSpPr>
        <p:spPr bwMode="auto">
          <a:xfrm>
            <a:off x="9251182" y="5489848"/>
            <a:ext cx="5173066" cy="11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ko-KR" sz="6000" dirty="0" smtClean="0">
                <a:solidFill>
                  <a:schemeClr val="bg1"/>
                </a:solidFill>
                <a:latin typeface="Impact"/>
                <a:ea typeface="Impact"/>
                <a:cs typeface="Impact"/>
                <a:sym typeface="Wingdings"/>
              </a:rPr>
              <a:t>born of a woman </a:t>
            </a:r>
            <a:endParaRPr lang="ko-KR" altLang="en-US" sz="6000" dirty="0">
              <a:solidFill>
                <a:schemeClr val="bg1"/>
              </a:solidFill>
              <a:latin typeface="Impact"/>
              <a:ea typeface="Impact"/>
              <a:cs typeface="Impact"/>
              <a:sym typeface="나눔고딕 Bold" charset="0"/>
            </a:endParaRPr>
          </a:p>
        </p:txBody>
      </p:sp>
      <p:sp>
        <p:nvSpPr>
          <p:cNvPr id="11" name="Rectangle 3"/>
          <p:cNvSpPr>
            <a:spLocks/>
          </p:cNvSpPr>
          <p:nvPr/>
        </p:nvSpPr>
        <p:spPr bwMode="auto">
          <a:xfrm>
            <a:off x="10823848" y="737320"/>
            <a:ext cx="2077492" cy="11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ko-KR" sz="6000" dirty="0" smtClean="0">
                <a:latin typeface="Impact"/>
                <a:ea typeface="Impact"/>
                <a:cs typeface="Impact"/>
                <a:sym typeface="나눔고딕 Bold" charset="0"/>
              </a:rPr>
              <a:t>reality</a:t>
            </a:r>
            <a:endParaRPr lang="en-US" altLang="ko-KR" sz="6000" dirty="0">
              <a:latin typeface="Impact"/>
              <a:ea typeface="Impact"/>
              <a:cs typeface="Impact"/>
              <a:sym typeface="나눔고딕 Bold" charset="0"/>
            </a:endParaRPr>
          </a:p>
        </p:txBody>
      </p:sp>
      <p:sp>
        <p:nvSpPr>
          <p:cNvPr id="12" name="Rectangle 2"/>
          <p:cNvSpPr>
            <a:spLocks/>
          </p:cNvSpPr>
          <p:nvPr/>
        </p:nvSpPr>
        <p:spPr bwMode="auto">
          <a:xfrm>
            <a:off x="1194436" y="6713984"/>
            <a:ext cx="4804876" cy="11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ko-KR" sz="6000" dirty="0" smtClean="0">
                <a:solidFill>
                  <a:srgbClr val="671444"/>
                </a:solidFill>
                <a:latin typeface="Impact"/>
                <a:ea typeface="Impact"/>
                <a:cs typeface="Impact"/>
                <a:sym typeface="나눔고딕 Bold" charset="0"/>
              </a:rPr>
              <a:t>“chariot of fire”</a:t>
            </a:r>
            <a:endParaRPr lang="en-US" altLang="ko-KR" sz="4800" dirty="0">
              <a:solidFill>
                <a:srgbClr val="671444"/>
              </a:solidFill>
              <a:latin typeface="Impact"/>
              <a:ea typeface="Impact"/>
              <a:cs typeface="Impact"/>
              <a:sym typeface="나눔고딕 Bold" charset="0"/>
            </a:endParaRPr>
          </a:p>
        </p:txBody>
      </p:sp>
      <p:sp>
        <p:nvSpPr>
          <p:cNvPr id="14" name="Rectangle 2"/>
          <p:cNvSpPr>
            <a:spLocks/>
          </p:cNvSpPr>
          <p:nvPr/>
        </p:nvSpPr>
        <p:spPr bwMode="auto">
          <a:xfrm>
            <a:off x="2303421" y="8226152"/>
            <a:ext cx="2471755" cy="11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ko-KR" sz="6000" dirty="0" smtClean="0">
                <a:solidFill>
                  <a:srgbClr val="671444"/>
                </a:solidFill>
                <a:latin typeface="Impact"/>
                <a:ea typeface="Impact"/>
                <a:cs typeface="Impact"/>
                <a:sym typeface="나눔고딕 Bold" charset="0"/>
              </a:rPr>
              <a:t>NOBODY</a:t>
            </a:r>
            <a:endParaRPr lang="en-US" altLang="ko-KR" sz="4800" dirty="0">
              <a:solidFill>
                <a:srgbClr val="671444"/>
              </a:solidFill>
              <a:latin typeface="Impact"/>
              <a:ea typeface="Impact"/>
              <a:cs typeface="Impact"/>
              <a:sym typeface="나눔고딕 Bold" charset="0"/>
            </a:endParaRPr>
          </a:p>
        </p:txBody>
      </p:sp>
      <p:sp>
        <p:nvSpPr>
          <p:cNvPr id="15" name="Rectangle 2"/>
          <p:cNvSpPr>
            <a:spLocks/>
          </p:cNvSpPr>
          <p:nvPr/>
        </p:nvSpPr>
        <p:spPr bwMode="auto">
          <a:xfrm>
            <a:off x="8307139" y="8226152"/>
            <a:ext cx="7053213" cy="11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ko-KR" sz="6000" dirty="0" smtClean="0">
                <a:solidFill>
                  <a:srgbClr val="671444"/>
                </a:solidFill>
                <a:latin typeface="Impact"/>
                <a:ea typeface="Impact"/>
                <a:cs typeface="Impact"/>
                <a:sym typeface="나눔고딕 Bold" charset="0"/>
              </a:rPr>
              <a:t>Jesus, John the Baptist</a:t>
            </a:r>
            <a:endParaRPr lang="en-US" altLang="ko-KR" sz="4800" dirty="0">
              <a:solidFill>
                <a:srgbClr val="671444"/>
              </a:solidFill>
              <a:latin typeface="Impact"/>
              <a:ea typeface="Impact"/>
              <a:cs typeface="Impact"/>
              <a:sym typeface="나눔고딕 Bold" charset="0"/>
            </a:endParaRPr>
          </a:p>
        </p:txBody>
      </p:sp>
      <p:sp>
        <p:nvSpPr>
          <p:cNvPr id="13" name="Rectangle 5"/>
          <p:cNvSpPr>
            <a:spLocks/>
          </p:cNvSpPr>
          <p:nvPr/>
        </p:nvSpPr>
        <p:spPr bwMode="auto">
          <a:xfrm>
            <a:off x="9251182" y="6713984"/>
            <a:ext cx="5173066" cy="11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ko-KR" sz="60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mpact"/>
                <a:ea typeface="Impact"/>
                <a:cs typeface="Impact"/>
                <a:sym typeface="Wingdings"/>
              </a:rPr>
              <a:t>born of a woman </a:t>
            </a:r>
            <a:endParaRPr lang="ko-KR" altLang="en-US" sz="60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mpact"/>
              <a:ea typeface="Impact"/>
              <a:cs typeface="Impact"/>
              <a:sym typeface="나눔고딕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311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10" grpId="0"/>
      <p:bldP spid="12" grpId="0"/>
      <p:bldP spid="14" grpId="0"/>
      <p:bldP spid="15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images-2.jpg"/>
          <p:cNvPicPr>
            <a:picLocks noChangeAspect="1"/>
          </p:cNvPicPr>
          <p:nvPr/>
        </p:nvPicPr>
        <p:blipFill>
          <a:blip r:embed="rId2">
            <a:alphaModFix amt="4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736" y="953344"/>
            <a:ext cx="14329592" cy="11399783"/>
          </a:xfrm>
          <a:prstGeom prst="rect">
            <a:avLst/>
          </a:prstGeom>
          <a:effectLst>
            <a:glow rad="901700">
              <a:srgbClr val="FF9F9A">
                <a:alpha val="25000"/>
              </a:srgbClr>
            </a:glow>
            <a:softEdge rad="596900"/>
          </a:effectLst>
        </p:spPr>
      </p:pic>
      <p:sp>
        <p:nvSpPr>
          <p:cNvPr id="10" name="Rectangle 5"/>
          <p:cNvSpPr>
            <a:spLocks/>
          </p:cNvSpPr>
          <p:nvPr/>
        </p:nvSpPr>
        <p:spPr bwMode="auto">
          <a:xfrm>
            <a:off x="2326904" y="2321496"/>
            <a:ext cx="10153128" cy="3554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ko-KR" sz="6000" dirty="0">
                <a:solidFill>
                  <a:schemeClr val="bg1"/>
                </a:solidFill>
                <a:latin typeface="Impact"/>
                <a:ea typeface="Impact"/>
                <a:cs typeface="Impact"/>
                <a:sym typeface="Wingdings"/>
              </a:rPr>
              <a:t>P</a:t>
            </a:r>
            <a:r>
              <a:rPr lang="en-US" altLang="ko-KR" sz="6000" dirty="0" smtClean="0">
                <a:solidFill>
                  <a:schemeClr val="bg1"/>
                </a:solidFill>
                <a:latin typeface="Impact"/>
                <a:ea typeface="Impact"/>
                <a:cs typeface="Impact"/>
                <a:sym typeface="Wingdings"/>
              </a:rPr>
              <a:t>eople denied Jesus came in the flesh </a:t>
            </a:r>
            <a:r>
              <a:rPr lang="en-US" altLang="ko-KR" sz="6000" i="1" dirty="0" smtClean="0">
                <a:solidFill>
                  <a:schemeClr val="bg1"/>
                </a:solidFill>
                <a:latin typeface="Impact"/>
                <a:ea typeface="Impact"/>
                <a:cs typeface="Impact"/>
                <a:sym typeface="Wingdings"/>
              </a:rPr>
              <a:t>AFTER HE ACTUALLY CAME IN THE FLESH  </a:t>
            </a:r>
            <a:r>
              <a:rPr lang="en-US" altLang="ko-KR" sz="6000" dirty="0" smtClean="0">
                <a:solidFill>
                  <a:schemeClr val="bg1"/>
                </a:solidFill>
                <a:latin typeface="Impact"/>
                <a:ea typeface="Impact"/>
                <a:cs typeface="Impact"/>
                <a:sym typeface="Wingdings"/>
              </a:rPr>
              <a:t>(</a:t>
            </a:r>
            <a:r>
              <a:rPr lang="en-US" altLang="ko-KR" sz="6000" dirty="0">
                <a:solidFill>
                  <a:schemeClr val="bg1"/>
                </a:solidFill>
                <a:latin typeface="Impact"/>
                <a:ea typeface="Impact"/>
                <a:cs typeface="Impact"/>
                <a:sym typeface="Wingdings"/>
              </a:rPr>
              <a:t>2</a:t>
            </a:r>
            <a:r>
              <a:rPr lang="en-US" altLang="ko-KR" sz="6000" dirty="0" smtClean="0">
                <a:solidFill>
                  <a:schemeClr val="bg1"/>
                </a:solidFill>
                <a:latin typeface="Impact"/>
                <a:ea typeface="Impact"/>
                <a:cs typeface="Impact"/>
                <a:sym typeface="Wingdings"/>
              </a:rPr>
              <a:t> John 7]</a:t>
            </a:r>
            <a:endParaRPr lang="ko-KR" altLang="en-US" sz="6000" dirty="0">
              <a:solidFill>
                <a:schemeClr val="bg1"/>
              </a:solidFill>
              <a:latin typeface="Impact"/>
              <a:ea typeface="Impact"/>
              <a:cs typeface="Impact"/>
              <a:sym typeface="나눔고딕 Bold" charset="0"/>
            </a:endParaRPr>
          </a:p>
        </p:txBody>
      </p:sp>
      <p:sp>
        <p:nvSpPr>
          <p:cNvPr id="13" name="Rectangle 5"/>
          <p:cNvSpPr>
            <a:spLocks/>
          </p:cNvSpPr>
          <p:nvPr/>
        </p:nvSpPr>
        <p:spPr bwMode="auto">
          <a:xfrm>
            <a:off x="2254896" y="5849888"/>
            <a:ext cx="11665296" cy="11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ko-KR" sz="6000" dirty="0" smtClean="0">
                <a:solidFill>
                  <a:srgbClr val="843748"/>
                </a:solidFill>
                <a:latin typeface="Impact"/>
                <a:ea typeface="Impact"/>
                <a:cs typeface="Impact"/>
                <a:sym typeface="Wingdings"/>
              </a:rPr>
              <a:t>The tendency to spiritualize is strong.</a:t>
            </a:r>
            <a:endParaRPr lang="ko-KR" altLang="en-US" sz="6000" dirty="0">
              <a:solidFill>
                <a:srgbClr val="843748"/>
              </a:solidFill>
              <a:latin typeface="Impact"/>
              <a:ea typeface="Impact"/>
              <a:cs typeface="Impact"/>
              <a:sym typeface="나눔고딕 Bold" charset="0"/>
            </a:endParaRPr>
          </a:p>
        </p:txBody>
      </p:sp>
      <p:sp>
        <p:nvSpPr>
          <p:cNvPr id="15" name="Rectangle 2"/>
          <p:cNvSpPr>
            <a:spLocks/>
          </p:cNvSpPr>
          <p:nvPr/>
        </p:nvSpPr>
        <p:spPr bwMode="auto">
          <a:xfrm>
            <a:off x="2258467" y="7218040"/>
            <a:ext cx="12669837" cy="11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ko-KR" sz="6000" dirty="0" smtClean="0">
                <a:solidFill>
                  <a:srgbClr val="671444"/>
                </a:solidFill>
                <a:latin typeface="Impact"/>
                <a:ea typeface="Impact"/>
                <a:cs typeface="Impact"/>
                <a:sym typeface="나눔고딕 Bold" charset="0"/>
              </a:rPr>
              <a:t>The Bible prophesies suffering.</a:t>
            </a:r>
            <a:endParaRPr lang="en-US" altLang="ko-KR" sz="4800" dirty="0">
              <a:solidFill>
                <a:srgbClr val="671444"/>
              </a:solidFill>
              <a:latin typeface="Impact"/>
              <a:ea typeface="Impact"/>
              <a:cs typeface="Impact"/>
              <a:sym typeface="나눔고딕 Bold" charset="0"/>
            </a:endParaRPr>
          </a:p>
        </p:txBody>
      </p:sp>
      <p:sp>
        <p:nvSpPr>
          <p:cNvPr id="11" name="Rectangle 3"/>
          <p:cNvSpPr>
            <a:spLocks/>
          </p:cNvSpPr>
          <p:nvPr/>
        </p:nvSpPr>
        <p:spPr bwMode="auto">
          <a:xfrm>
            <a:off x="10823848" y="737320"/>
            <a:ext cx="2077492" cy="11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ko-KR" sz="6000" dirty="0" smtClean="0">
                <a:latin typeface="Impact"/>
                <a:ea typeface="Impact"/>
                <a:cs typeface="Impact"/>
                <a:sym typeface="나눔고딕 Bold" charset="0"/>
              </a:rPr>
              <a:t>reality</a:t>
            </a:r>
            <a:endParaRPr lang="en-US" altLang="ko-KR" sz="6000" dirty="0">
              <a:latin typeface="Impact"/>
              <a:ea typeface="Impact"/>
              <a:cs typeface="Impact"/>
              <a:sym typeface="나눔고딕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7572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images-3.jpg"/>
          <p:cNvPicPr>
            <a:picLocks noChangeAspect="1"/>
          </p:cNvPicPr>
          <p:nvPr/>
        </p:nvPicPr>
        <p:blipFill>
          <a:blip r:embed="rId2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93376" y="953344"/>
            <a:ext cx="10782564" cy="7200800"/>
          </a:xfrm>
          <a:prstGeom prst="rect">
            <a:avLst/>
          </a:prstGeom>
          <a:effectLst>
            <a:glow rad="1257300">
              <a:srgbClr val="FF6600">
                <a:alpha val="24000"/>
              </a:srgbClr>
            </a:glow>
            <a:softEdge rad="469900"/>
          </a:effectLst>
        </p:spPr>
      </p:pic>
      <p:pic>
        <p:nvPicPr>
          <p:cNvPr id="8" name="Picture 7" descr="images-2.jpg"/>
          <p:cNvPicPr>
            <a:picLocks noChangeAspect="1"/>
          </p:cNvPicPr>
          <p:nvPr/>
        </p:nvPicPr>
        <p:blipFill>
          <a:blip r:embed="rId3">
            <a:alphaModFix amt="6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3676" y="881336"/>
            <a:ext cx="7512700" cy="5976664"/>
          </a:xfrm>
          <a:prstGeom prst="rect">
            <a:avLst/>
          </a:prstGeom>
          <a:effectLst>
            <a:glow rad="901700">
              <a:srgbClr val="FF9F9A">
                <a:alpha val="25000"/>
              </a:srgbClr>
            </a:glow>
            <a:softEdge rad="596900"/>
          </a:effectLst>
        </p:spPr>
      </p:pic>
      <p:sp>
        <p:nvSpPr>
          <p:cNvPr id="10" name="Rectangle 3"/>
          <p:cNvSpPr>
            <a:spLocks/>
          </p:cNvSpPr>
          <p:nvPr/>
        </p:nvSpPr>
        <p:spPr bwMode="auto">
          <a:xfrm>
            <a:off x="3046984" y="737320"/>
            <a:ext cx="1591106" cy="11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ko-KR" sz="6000" dirty="0" smtClean="0">
                <a:latin typeface="Impact"/>
                <a:ea typeface="Impact"/>
                <a:cs typeface="Impact"/>
                <a:sym typeface="나눔고딕 Bold" charset="0"/>
              </a:rPr>
              <a:t>myth</a:t>
            </a:r>
            <a:endParaRPr lang="en-US" altLang="ko-KR" sz="6000" dirty="0">
              <a:latin typeface="Impact"/>
              <a:ea typeface="Impact"/>
              <a:cs typeface="Impact"/>
              <a:sym typeface="나눔고딕 Bold" charset="0"/>
            </a:endParaRPr>
          </a:p>
        </p:txBody>
      </p:sp>
      <p:sp>
        <p:nvSpPr>
          <p:cNvPr id="11" name="Rectangle 3"/>
          <p:cNvSpPr>
            <a:spLocks/>
          </p:cNvSpPr>
          <p:nvPr/>
        </p:nvSpPr>
        <p:spPr bwMode="auto">
          <a:xfrm>
            <a:off x="10823848" y="737320"/>
            <a:ext cx="2077492" cy="11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ko-KR" sz="6000" dirty="0" smtClean="0">
                <a:latin typeface="Impact"/>
                <a:ea typeface="Impact"/>
                <a:cs typeface="Impact"/>
                <a:sym typeface="나눔고딕 Bold" charset="0"/>
              </a:rPr>
              <a:t>reality</a:t>
            </a:r>
            <a:endParaRPr lang="en-US" altLang="ko-KR" sz="6000" dirty="0">
              <a:latin typeface="Impact"/>
              <a:ea typeface="Impact"/>
              <a:cs typeface="Impact"/>
              <a:sym typeface="나눔고딕 Bold" charset="0"/>
            </a:endParaRPr>
          </a:p>
        </p:txBody>
      </p:sp>
      <p:pic>
        <p:nvPicPr>
          <p:cNvPr id="20" name="Picture 19" descr="images-4.jpg"/>
          <p:cNvPicPr>
            <a:picLocks noChangeAspect="1"/>
          </p:cNvPicPr>
          <p:nvPr/>
        </p:nvPicPr>
        <p:blipFill>
          <a:blip r:embed="rId4">
            <a:alphaModFix amt="8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10631" flipH="1">
            <a:off x="1334189" y="7535321"/>
            <a:ext cx="7321748" cy="5484243"/>
          </a:xfrm>
          <a:prstGeom prst="rect">
            <a:avLst/>
          </a:prstGeom>
          <a:effectLst>
            <a:glow rad="825500">
              <a:srgbClr val="FF9F9A">
                <a:alpha val="40000"/>
              </a:srgbClr>
            </a:glow>
            <a:softEdge rad="685800"/>
          </a:effectLst>
        </p:spPr>
      </p:pic>
      <p:sp>
        <p:nvSpPr>
          <p:cNvPr id="7" name="Rectangle 2"/>
          <p:cNvSpPr>
            <a:spLocks/>
          </p:cNvSpPr>
          <p:nvPr/>
        </p:nvSpPr>
        <p:spPr bwMode="auto">
          <a:xfrm>
            <a:off x="7727504" y="6709329"/>
            <a:ext cx="8568952" cy="3554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ko-KR" sz="6000" dirty="0" smtClean="0">
                <a:solidFill>
                  <a:srgbClr val="671444"/>
                </a:solidFill>
                <a:latin typeface="Impact"/>
                <a:ea typeface="Impact"/>
                <a:cs typeface="Impact"/>
                <a:sym typeface="나눔고딕 Bold" charset="0"/>
              </a:rPr>
              <a:t>“Suffer many things, rejected by this generation”</a:t>
            </a:r>
            <a:endParaRPr lang="en-US" altLang="ko-KR" sz="4800" dirty="0">
              <a:solidFill>
                <a:srgbClr val="671444"/>
              </a:solidFill>
              <a:latin typeface="Impact"/>
              <a:ea typeface="Impact"/>
              <a:cs typeface="Impact"/>
              <a:sym typeface="나눔고딕 Bold" charset="0"/>
            </a:endParaRPr>
          </a:p>
        </p:txBody>
      </p:sp>
      <p:sp>
        <p:nvSpPr>
          <p:cNvPr id="12" name="Rectangle 2"/>
          <p:cNvSpPr>
            <a:spLocks/>
          </p:cNvSpPr>
          <p:nvPr/>
        </p:nvSpPr>
        <p:spPr bwMode="auto">
          <a:xfrm>
            <a:off x="8519592" y="10480173"/>
            <a:ext cx="7056784" cy="2354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ko-KR" sz="6000" dirty="0" smtClean="0">
                <a:solidFill>
                  <a:srgbClr val="671444"/>
                </a:solidFill>
                <a:latin typeface="Impact"/>
                <a:ea typeface="Impact"/>
                <a:cs typeface="Impact"/>
                <a:sym typeface="나눔고딕 Bold" charset="0"/>
              </a:rPr>
              <a:t>“Will he find faith on earth? ”</a:t>
            </a:r>
            <a:endParaRPr lang="en-US" altLang="ko-KR" sz="4800" dirty="0">
              <a:solidFill>
                <a:srgbClr val="671444"/>
              </a:solidFill>
              <a:latin typeface="Impact"/>
              <a:ea typeface="Impact"/>
              <a:cs typeface="Impact"/>
              <a:sym typeface="나눔고딕 Bold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1"/>
      <p:bldP spid="1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제목 및 부제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6103BF"/>
      </a:accent1>
      <a:accent2>
        <a:srgbClr val="333399"/>
      </a:accent2>
      <a:accent3>
        <a:srgbClr val="FFFFFF"/>
      </a:accent3>
      <a:accent4>
        <a:srgbClr val="000000"/>
      </a:accent4>
      <a:accent5>
        <a:srgbClr val="B7AADC"/>
      </a:accent5>
      <a:accent6>
        <a:srgbClr val="2D2D8A"/>
      </a:accent6>
      <a:hlink>
        <a:srgbClr val="009999"/>
      </a:hlink>
      <a:folHlink>
        <a:srgbClr val="99CC00"/>
      </a:folHlink>
    </a:clrScheme>
    <a:fontScheme name="제목 및 부제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ko-KR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ko-KR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제목 및 부제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296</TotalTime>
  <Pages>0</Pages>
  <Words>479</Words>
  <Characters>0</Characters>
  <Application>Microsoft Office PowerPoint</Application>
  <PresentationFormat>Custom</PresentationFormat>
  <Lines>0</Lines>
  <Paragraphs>125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제목 및 부제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PeaceTv English Team</dc:creator>
  <cp:lastModifiedBy>.</cp:lastModifiedBy>
  <cp:revision>123</cp:revision>
  <dcterms:modified xsi:type="dcterms:W3CDTF">2020-04-29T18:24:49Z</dcterms:modified>
</cp:coreProperties>
</file>