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56" r:id="rId2"/>
    <p:sldId id="268" r:id="rId3"/>
    <p:sldId id="310" r:id="rId4"/>
    <p:sldId id="311" r:id="rId5"/>
    <p:sldId id="312" r:id="rId6"/>
    <p:sldId id="313" r:id="rId7"/>
    <p:sldId id="314" r:id="rId8"/>
    <p:sldId id="287" r:id="rId9"/>
    <p:sldId id="288" r:id="rId10"/>
    <p:sldId id="315" r:id="rId11"/>
    <p:sldId id="316" r:id="rId12"/>
    <p:sldId id="317" r:id="rId13"/>
    <p:sldId id="319" r:id="rId14"/>
    <p:sldId id="320" r:id="rId15"/>
    <p:sldId id="321" r:id="rId16"/>
    <p:sldId id="322" r:id="rId17"/>
    <p:sldId id="323" r:id="rId18"/>
    <p:sldId id="324" r:id="rId19"/>
    <p:sldId id="325" r:id="rId20"/>
    <p:sldId id="305" r:id="rId21"/>
    <p:sldId id="306" r:id="rId22"/>
    <p:sldId id="307" r:id="rId23"/>
    <p:sldId id="326" r:id="rId24"/>
    <p:sldId id="327" r:id="rId25"/>
  </p:sldIdLst>
  <p:sldSz cx="24384000" cy="13716000"/>
  <p:notesSz cx="6858000" cy="9144000"/>
  <p:custShowLst>
    <p:custShow name="Custom Show 1" id="0">
      <p:sldLst>
        <p:sld r:id="rId2"/>
        <p:sld r:id="rId3"/>
        <p:sld r:id="rId4"/>
        <p:sld r:id="rId5"/>
        <p:sld r:id="rId6"/>
        <p:sld r:id="rId7"/>
        <p:sld r:id="rId8"/>
        <p:sld r:id="rId9"/>
        <p:sld r:id="rId10"/>
        <p:sld r:id="rId11"/>
        <p:sld r:id="rId12"/>
        <p:sld r:id="rId13"/>
        <p:sld r:id="rId14"/>
        <p:sld r:id="rId15"/>
        <p:sld r:id="rId16"/>
        <p:sld r:id="rId17"/>
        <p:sld r:id="rId18"/>
        <p:sld r:id="rId19"/>
        <p:sld r:id="rId20"/>
        <p:sld r:id="rId21"/>
        <p:sld r:id="rId22"/>
        <p:sld r:id="rId23"/>
        <p:sld r:id="rId24"/>
        <p:sld r:id="rId25"/>
      </p:sldLst>
    </p:custShow>
  </p:custShowLst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1pPr>
    <a:lvl2pPr marL="457200"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2pPr>
    <a:lvl3pPr marL="914400"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3pPr>
    <a:lvl4pPr marL="1371600"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4pPr>
    <a:lvl5pPr marL="1828800"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5pPr>
    <a:lvl6pPr marL="2286000" algn="l" defTabSz="914400" rtl="0" eaLnBrk="1" latinLnBrk="1" hangingPunct="1"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6pPr>
    <a:lvl7pPr marL="2743200" algn="l" defTabSz="914400" rtl="0" eaLnBrk="1" latinLnBrk="1" hangingPunct="1"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7pPr>
    <a:lvl8pPr marL="3200400" algn="l" defTabSz="914400" rtl="0" eaLnBrk="1" latinLnBrk="1" hangingPunct="1"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8pPr>
    <a:lvl9pPr marL="3657600" algn="l" defTabSz="914400" rtl="0" eaLnBrk="1" latinLnBrk="1" hangingPunct="1"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custShow id="0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A4B5"/>
    <a:srgbClr val="9639EE"/>
    <a:srgbClr val="EE5F9B"/>
    <a:srgbClr val="FF8228"/>
    <a:srgbClr val="FFC01E"/>
    <a:srgbClr val="F7FFA9"/>
    <a:srgbClr val="4D68DB"/>
    <a:srgbClr val="EEE18C"/>
    <a:srgbClr val="E296B5"/>
    <a:srgbClr val="BCDF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9604" autoAdjust="0"/>
  </p:normalViewPr>
  <p:slideViewPr>
    <p:cSldViewPr>
      <p:cViewPr varScale="1">
        <p:scale>
          <a:sx n="39" d="100"/>
          <a:sy n="39" d="100"/>
        </p:scale>
        <p:origin x="-186" y="-630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Impact"/>
                <a:ea typeface="Impact"/>
                <a:cs typeface="Impact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4146789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Impact"/>
                <a:ea typeface="Impact"/>
                <a:cs typeface="Impact"/>
              </a:defRPr>
            </a:lvl1pPr>
            <a:lvl2pPr>
              <a:defRPr>
                <a:latin typeface="Impact"/>
                <a:ea typeface="Impact"/>
                <a:cs typeface="Impact"/>
              </a:defRPr>
            </a:lvl2pPr>
            <a:lvl3pPr>
              <a:defRPr>
                <a:latin typeface="Impact"/>
                <a:ea typeface="Impact"/>
                <a:cs typeface="Impact"/>
              </a:defRPr>
            </a:lvl3pPr>
            <a:lvl4pPr>
              <a:defRPr>
                <a:latin typeface="Impact"/>
                <a:ea typeface="Impact"/>
                <a:cs typeface="Impact"/>
              </a:defRPr>
            </a:lvl4pPr>
            <a:lvl5pPr>
              <a:defRPr>
                <a:latin typeface="Impact"/>
                <a:ea typeface="Impact"/>
                <a:cs typeface="Impact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870629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17678400" y="549275"/>
            <a:ext cx="5486400" cy="11703050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219200" y="549275"/>
            <a:ext cx="16306800" cy="11703050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Impact"/>
                <a:ea typeface="Impact"/>
                <a:cs typeface="Impact"/>
              </a:defRPr>
            </a:lvl1pPr>
            <a:lvl2pPr>
              <a:defRPr>
                <a:latin typeface="Impact"/>
                <a:ea typeface="Impact"/>
                <a:cs typeface="Impact"/>
              </a:defRPr>
            </a:lvl2pPr>
            <a:lvl3pPr>
              <a:defRPr>
                <a:latin typeface="Impact"/>
                <a:ea typeface="Impact"/>
                <a:cs typeface="Impact"/>
              </a:defRPr>
            </a:lvl3pPr>
            <a:lvl4pPr>
              <a:defRPr>
                <a:latin typeface="Impact"/>
                <a:ea typeface="Impact"/>
                <a:cs typeface="Impact"/>
              </a:defRPr>
            </a:lvl4pPr>
            <a:lvl5pPr>
              <a:defRPr>
                <a:latin typeface="Impact"/>
                <a:ea typeface="Impact"/>
                <a:cs typeface="Impact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7073228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  <a:lvl2pPr>
              <a:defRPr>
                <a:latin typeface="Impact"/>
                <a:ea typeface="Impact"/>
                <a:cs typeface="Impact"/>
              </a:defRPr>
            </a:lvl2pPr>
            <a:lvl3pPr>
              <a:defRPr>
                <a:latin typeface="Impact"/>
                <a:ea typeface="Impact"/>
                <a:cs typeface="Impact"/>
              </a:defRPr>
            </a:lvl3pPr>
            <a:lvl4pPr>
              <a:defRPr>
                <a:latin typeface="Impact"/>
                <a:ea typeface="Impact"/>
                <a:cs typeface="Impact"/>
              </a:defRPr>
            </a:lvl4pPr>
            <a:lvl5pPr>
              <a:defRPr>
                <a:latin typeface="Impact"/>
                <a:ea typeface="Impact"/>
                <a:cs typeface="Impact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7858320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316813522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Impact"/>
                <a:ea typeface="Impact"/>
                <a:cs typeface="Impact"/>
              </a:defRPr>
            </a:lvl1pPr>
            <a:lvl2pPr>
              <a:defRPr sz="2400">
                <a:latin typeface="Impact"/>
                <a:ea typeface="Impact"/>
                <a:cs typeface="Impact"/>
              </a:defRPr>
            </a:lvl2pPr>
            <a:lvl3pPr>
              <a:defRPr sz="2000">
                <a:latin typeface="Impact"/>
                <a:ea typeface="Impact"/>
                <a:cs typeface="Impact"/>
              </a:defRPr>
            </a:lvl3pPr>
            <a:lvl4pPr>
              <a:defRPr sz="1800">
                <a:latin typeface="Impact"/>
                <a:ea typeface="Impact"/>
                <a:cs typeface="Impact"/>
              </a:defRPr>
            </a:lvl4pPr>
            <a:lvl5pPr>
              <a:defRPr sz="1800">
                <a:latin typeface="Impact"/>
                <a:ea typeface="Impact"/>
                <a:cs typeface="Impac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Impact"/>
                <a:ea typeface="Impact"/>
                <a:cs typeface="Impact"/>
              </a:defRPr>
            </a:lvl1pPr>
            <a:lvl2pPr>
              <a:defRPr sz="2400">
                <a:latin typeface="Impact"/>
                <a:ea typeface="Impact"/>
                <a:cs typeface="Impact"/>
              </a:defRPr>
            </a:lvl2pPr>
            <a:lvl3pPr>
              <a:defRPr sz="2000">
                <a:latin typeface="Impact"/>
                <a:ea typeface="Impact"/>
                <a:cs typeface="Impact"/>
              </a:defRPr>
            </a:lvl3pPr>
            <a:lvl4pPr>
              <a:defRPr sz="1800">
                <a:latin typeface="Impact"/>
                <a:ea typeface="Impact"/>
                <a:cs typeface="Impact"/>
              </a:defRPr>
            </a:lvl4pPr>
            <a:lvl5pPr>
              <a:defRPr sz="1800">
                <a:latin typeface="Impact"/>
                <a:ea typeface="Impact"/>
                <a:cs typeface="Impac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63625661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Impact"/>
                <a:ea typeface="Impact"/>
                <a:cs typeface="Impact"/>
              </a:defRPr>
            </a:lvl1pPr>
            <a:lvl2pPr>
              <a:defRPr sz="2000">
                <a:latin typeface="Impact"/>
                <a:ea typeface="Impact"/>
                <a:cs typeface="Impact"/>
              </a:defRPr>
            </a:lvl2pPr>
            <a:lvl3pPr>
              <a:defRPr sz="1800">
                <a:latin typeface="Impact"/>
                <a:ea typeface="Impact"/>
                <a:cs typeface="Impact"/>
              </a:defRPr>
            </a:lvl3pPr>
            <a:lvl4pPr>
              <a:defRPr sz="1600">
                <a:latin typeface="Impact"/>
                <a:ea typeface="Impact"/>
                <a:cs typeface="Impact"/>
              </a:defRPr>
            </a:lvl4pPr>
            <a:lvl5pPr>
              <a:defRPr sz="1600">
                <a:latin typeface="Impact"/>
                <a:ea typeface="Impact"/>
                <a:cs typeface="Impac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Impact"/>
                <a:ea typeface="Impact"/>
                <a:cs typeface="Impact"/>
              </a:defRPr>
            </a:lvl1pPr>
            <a:lvl2pPr>
              <a:defRPr sz="2000">
                <a:latin typeface="Impact"/>
                <a:ea typeface="Impact"/>
                <a:cs typeface="Impact"/>
              </a:defRPr>
            </a:lvl2pPr>
            <a:lvl3pPr>
              <a:defRPr sz="1800">
                <a:latin typeface="Impact"/>
                <a:ea typeface="Impact"/>
                <a:cs typeface="Impact"/>
              </a:defRPr>
            </a:lvl3pPr>
            <a:lvl4pPr>
              <a:defRPr sz="1600">
                <a:latin typeface="Impact"/>
                <a:ea typeface="Impact"/>
                <a:cs typeface="Impact"/>
              </a:defRPr>
            </a:lvl4pPr>
            <a:lvl5pPr>
              <a:defRPr sz="1600">
                <a:latin typeface="Impact"/>
                <a:ea typeface="Impact"/>
                <a:cs typeface="Impac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82690818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73388818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687061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Impact"/>
                <a:ea typeface="Impact"/>
                <a:cs typeface="Impact"/>
              </a:defRPr>
            </a:lvl1pPr>
            <a:lvl2pPr>
              <a:defRPr sz="2800">
                <a:latin typeface="Impact"/>
                <a:ea typeface="Impact"/>
                <a:cs typeface="Impact"/>
              </a:defRPr>
            </a:lvl2pPr>
            <a:lvl3pPr>
              <a:defRPr sz="2400">
                <a:latin typeface="Impact"/>
                <a:ea typeface="Impact"/>
                <a:cs typeface="Impact"/>
              </a:defRPr>
            </a:lvl3pPr>
            <a:lvl4pPr>
              <a:defRPr sz="2000">
                <a:latin typeface="Impact"/>
                <a:ea typeface="Impact"/>
                <a:cs typeface="Impact"/>
              </a:defRPr>
            </a:lvl4pPr>
            <a:lvl5pPr>
              <a:defRPr sz="2000">
                <a:latin typeface="Impact"/>
                <a:ea typeface="Impact"/>
                <a:cs typeface="Impac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3337089118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363686803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84400"/>
            <a:ext cx="24384000" cy="137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image.jp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5" name="AutoShape 3"/>
          <p:cNvSpPr>
            <a:spLocks/>
          </p:cNvSpPr>
          <p:nvPr userDrawn="1"/>
        </p:nvSpPr>
        <p:spPr bwMode="auto">
          <a:xfrm>
            <a:off x="931862" y="685799"/>
            <a:ext cx="14795501" cy="12166602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>
            <a:solidFill>
              <a:srgbClr val="17B9FB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audio" Target="../media/media1.wav"/><Relationship Id="rId7" Type="http://schemas.openxmlformats.org/officeDocument/2006/relationships/image" Target="../media/image6.jpeg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audio" Target="../media/media2.wav"/><Relationship Id="rId7" Type="http://schemas.openxmlformats.org/officeDocument/2006/relationships/image" Target="../media/image20.png"/><Relationship Id="rId2" Type="http://schemas.microsoft.com/office/2007/relationships/media" Target="../media/media2.wav"/><Relationship Id="rId1" Type="http://schemas.openxmlformats.org/officeDocument/2006/relationships/tags" Target="../tags/tag11.xml"/><Relationship Id="rId6" Type="http://schemas.openxmlformats.org/officeDocument/2006/relationships/image" Target="../media/image1.jpeg"/><Relationship Id="rId5" Type="http://schemas.openxmlformats.org/officeDocument/2006/relationships/image" Target="../media/image9.jp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7" Type="http://schemas.openxmlformats.org/officeDocument/2006/relationships/image" Target="../media/image8.png"/><Relationship Id="rId2" Type="http://schemas.microsoft.com/office/2007/relationships/media" Target="../media/media3.wav"/><Relationship Id="rId1" Type="http://schemas.openxmlformats.org/officeDocument/2006/relationships/tags" Target="../tags/tag12.xml"/><Relationship Id="rId6" Type="http://schemas.openxmlformats.org/officeDocument/2006/relationships/image" Target="../media/image1.jpeg"/><Relationship Id="rId5" Type="http://schemas.openxmlformats.org/officeDocument/2006/relationships/image" Target="../media/image9.jpg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7" Type="http://schemas.openxmlformats.org/officeDocument/2006/relationships/image" Target="../media/image8.png"/><Relationship Id="rId2" Type="http://schemas.microsoft.com/office/2007/relationships/media" Target="../media/media4.wav"/><Relationship Id="rId1" Type="http://schemas.openxmlformats.org/officeDocument/2006/relationships/tags" Target="../tags/tag13.xml"/><Relationship Id="rId6" Type="http://schemas.openxmlformats.org/officeDocument/2006/relationships/image" Target="../media/image1.jpeg"/><Relationship Id="rId5" Type="http://schemas.openxmlformats.org/officeDocument/2006/relationships/image" Target="../media/image9.jpg"/><Relationship Id="rId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wav"/><Relationship Id="rId7" Type="http://schemas.openxmlformats.org/officeDocument/2006/relationships/image" Target="../media/image8.png"/><Relationship Id="rId2" Type="http://schemas.microsoft.com/office/2007/relationships/media" Target="../media/media5.wav"/><Relationship Id="rId1" Type="http://schemas.openxmlformats.org/officeDocument/2006/relationships/tags" Target="../tags/tag14.xml"/><Relationship Id="rId6" Type="http://schemas.openxmlformats.org/officeDocument/2006/relationships/image" Target="../media/image1.jpeg"/><Relationship Id="rId5" Type="http://schemas.openxmlformats.org/officeDocument/2006/relationships/image" Target="../media/image9.jpg"/><Relationship Id="rId4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wav"/><Relationship Id="rId7" Type="http://schemas.openxmlformats.org/officeDocument/2006/relationships/image" Target="../media/image8.png"/><Relationship Id="rId2" Type="http://schemas.microsoft.com/office/2007/relationships/media" Target="../media/media6.wav"/><Relationship Id="rId1" Type="http://schemas.openxmlformats.org/officeDocument/2006/relationships/tags" Target="../tags/tag15.xml"/><Relationship Id="rId6" Type="http://schemas.openxmlformats.org/officeDocument/2006/relationships/image" Target="../media/image1.jpeg"/><Relationship Id="rId5" Type="http://schemas.openxmlformats.org/officeDocument/2006/relationships/image" Target="../media/image9.jpg"/><Relationship Id="rId4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wav"/><Relationship Id="rId7" Type="http://schemas.openxmlformats.org/officeDocument/2006/relationships/image" Target="../media/image8.png"/><Relationship Id="rId2" Type="http://schemas.microsoft.com/office/2007/relationships/media" Target="../media/media7.wav"/><Relationship Id="rId1" Type="http://schemas.openxmlformats.org/officeDocument/2006/relationships/tags" Target="../tags/tag16.xml"/><Relationship Id="rId6" Type="http://schemas.openxmlformats.org/officeDocument/2006/relationships/image" Target="../media/image1.jpeg"/><Relationship Id="rId5" Type="http://schemas.openxmlformats.org/officeDocument/2006/relationships/image" Target="../media/image9.jpg"/><Relationship Id="rId4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audio" Target="../media/media8.wav"/><Relationship Id="rId7" Type="http://schemas.openxmlformats.org/officeDocument/2006/relationships/image" Target="../media/image23.png"/><Relationship Id="rId2" Type="http://schemas.microsoft.com/office/2007/relationships/media" Target="../media/media8.wav"/><Relationship Id="rId1" Type="http://schemas.openxmlformats.org/officeDocument/2006/relationships/tags" Target="../tags/tag1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audio" Target="../media/media9.wav"/><Relationship Id="rId7" Type="http://schemas.openxmlformats.org/officeDocument/2006/relationships/image" Target="../media/image23.png"/><Relationship Id="rId2" Type="http://schemas.microsoft.com/office/2007/relationships/media" Target="../media/media9.wav"/><Relationship Id="rId1" Type="http://schemas.openxmlformats.org/officeDocument/2006/relationships/tags" Target="../tags/tag18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8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wav"/><Relationship Id="rId2" Type="http://schemas.microsoft.com/office/2007/relationships/media" Target="../media/media10.wav"/><Relationship Id="rId1" Type="http://schemas.openxmlformats.org/officeDocument/2006/relationships/tags" Target="../tags/tag19.xml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wav"/><Relationship Id="rId2" Type="http://schemas.microsoft.com/office/2007/relationships/media" Target="../media/media11.wav"/><Relationship Id="rId1" Type="http://schemas.openxmlformats.org/officeDocument/2006/relationships/tags" Target="../tags/tag20.xml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wav"/><Relationship Id="rId2" Type="http://schemas.microsoft.com/office/2007/relationships/media" Target="../media/media12.wav"/><Relationship Id="rId1" Type="http://schemas.openxmlformats.org/officeDocument/2006/relationships/tags" Target="../tags/tag21.xml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media13.wav"/><Relationship Id="rId2" Type="http://schemas.microsoft.com/office/2007/relationships/media" Target="../media/media13.wav"/><Relationship Id="rId1" Type="http://schemas.openxmlformats.org/officeDocument/2006/relationships/tags" Target="../tags/tag22.xml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3" Type="http://schemas.openxmlformats.org/officeDocument/2006/relationships/audio" Target="../media/media14.wav"/><Relationship Id="rId7" Type="http://schemas.openxmlformats.org/officeDocument/2006/relationships/image" Target="../media/image27.jpg"/><Relationship Id="rId2" Type="http://schemas.microsoft.com/office/2007/relationships/media" Target="../media/media14.wav"/><Relationship Id="rId1" Type="http://schemas.openxmlformats.org/officeDocument/2006/relationships/tags" Target="../tags/tag23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10" Type="http://schemas.openxmlformats.org/officeDocument/2006/relationships/image" Target="../media/image8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1.jpeg"/><Relationship Id="rId5" Type="http://schemas.openxmlformats.org/officeDocument/2006/relationships/image" Target="../media/image19.png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Unknown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30"/>
          <a:stretch>
            <a:fillRect/>
          </a:stretch>
        </p:blipFill>
        <p:spPr bwMode="auto">
          <a:xfrm>
            <a:off x="1174776" y="1889448"/>
            <a:ext cx="12836492" cy="8209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1"/>
          <p:cNvSpPr>
            <a:spLocks/>
          </p:cNvSpPr>
          <p:nvPr/>
        </p:nvSpPr>
        <p:spPr bwMode="auto">
          <a:xfrm>
            <a:off x="309563" y="260350"/>
            <a:ext cx="5318125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r>
              <a:rPr lang="en-US" altLang="ko-KR" sz="7200" dirty="0">
                <a:latin typeface="Impact" charset="0"/>
                <a:cs typeface="Impact" charset="0"/>
                <a:sym typeface="나눔고딕OTF ExtraBold" charset="0"/>
              </a:rPr>
              <a:t>Session </a:t>
            </a:r>
            <a:r>
              <a:rPr lang="en-US" altLang="ko-KR" sz="7200" dirty="0" smtClean="0">
                <a:latin typeface="Impact" charset="0"/>
                <a:cs typeface="Impact" charset="0"/>
                <a:sym typeface="나눔고딕OTF ExtraBold" charset="0"/>
              </a:rPr>
              <a:t>35</a:t>
            </a:r>
            <a:endParaRPr lang="en-US" altLang="ko-KR" sz="7200" dirty="0">
              <a:latin typeface="Impact" charset="0"/>
              <a:cs typeface="Impact" charset="0"/>
              <a:sym typeface="나눔고딕OTF ExtraBold" charset="0"/>
            </a:endParaRPr>
          </a:p>
        </p:txBody>
      </p:sp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12789793" y="257071"/>
            <a:ext cx="1059777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>
              <a:defRPr sz="1200">
                <a:solidFill>
                  <a:srgbClr val="000000"/>
                </a:solidFill>
                <a:latin typeface="나눔고딕OTF Bold" charset="0"/>
                <a:ea typeface="ＭＳ Ｐゴシック" charset="0"/>
                <a:cs typeface="ＭＳ Ｐゴシック" charset="0"/>
                <a:sym typeface="나눔고딕OTF Bold" charset="0"/>
              </a:defRPr>
            </a:lvl1pPr>
            <a:lvl2pPr marL="742950" indent="-285750" eaLnBrk="0">
              <a:defRPr sz="1200">
                <a:solidFill>
                  <a:srgbClr val="000000"/>
                </a:solidFill>
                <a:latin typeface="나눔고딕OTF Bold" charset="0"/>
                <a:ea typeface="ＭＳ Ｐゴシック" charset="0"/>
                <a:sym typeface="나눔고딕OTF Bold" charset="0"/>
              </a:defRPr>
            </a:lvl2pPr>
            <a:lvl3pPr marL="1143000" indent="-228600" eaLnBrk="0">
              <a:defRPr sz="1200">
                <a:solidFill>
                  <a:srgbClr val="000000"/>
                </a:solidFill>
                <a:latin typeface="나눔고딕OTF Bold" charset="0"/>
                <a:ea typeface="ＭＳ Ｐゴシック" charset="0"/>
                <a:sym typeface="나눔고딕OTF Bold" charset="0"/>
              </a:defRPr>
            </a:lvl3pPr>
            <a:lvl4pPr marL="1600200" indent="-228600" eaLnBrk="0">
              <a:defRPr sz="1200">
                <a:solidFill>
                  <a:srgbClr val="000000"/>
                </a:solidFill>
                <a:latin typeface="나눔고딕OTF Bold" charset="0"/>
                <a:ea typeface="ＭＳ Ｐゴシック" charset="0"/>
                <a:sym typeface="나눔고딕OTF Bold" charset="0"/>
              </a:defRPr>
            </a:lvl4pPr>
            <a:lvl5pPr marL="2057400" indent="-228600" eaLnBrk="0">
              <a:defRPr sz="1200">
                <a:solidFill>
                  <a:srgbClr val="000000"/>
                </a:solidFill>
                <a:latin typeface="나눔고딕OTF Bold" charset="0"/>
                <a:ea typeface="ＭＳ Ｐゴシック" charset="0"/>
                <a:sym typeface="나눔고딕OTF Bold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나눔고딕OTF Bold" charset="0"/>
                <a:ea typeface="ＭＳ Ｐゴシック" charset="0"/>
                <a:sym typeface="나눔고딕OTF Bold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나눔고딕OTF Bold" charset="0"/>
                <a:ea typeface="ＭＳ Ｐゴシック" charset="0"/>
                <a:sym typeface="나눔고딕OTF Bold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나눔고딕OTF Bold" charset="0"/>
                <a:ea typeface="ＭＳ Ｐゴシック" charset="0"/>
                <a:sym typeface="나눔고딕OTF Bold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나눔고딕OTF Bold" charset="0"/>
                <a:ea typeface="ＭＳ Ｐゴシック" charset="0"/>
                <a:sym typeface="나눔고딕OTF Bold" charset="0"/>
              </a:defRPr>
            </a:lvl9pPr>
          </a:lstStyle>
          <a:p>
            <a:pPr eaLnBrk="1" hangingPunct="1"/>
            <a:r>
              <a:rPr lang="en-US" altLang="ko-KR" sz="7200" dirty="0" smtClean="0">
                <a:solidFill>
                  <a:schemeClr val="tx1"/>
                </a:solidFill>
                <a:latin typeface="Impact" charset="0"/>
                <a:cs typeface="Impact" charset="0"/>
                <a:sym typeface="나눔고딕OTF ExtraBold" charset="0"/>
              </a:rPr>
              <a:t>Time in Providential History</a:t>
            </a:r>
            <a:endParaRPr lang="en-US" altLang="ko-KR" sz="7200" dirty="0">
              <a:solidFill>
                <a:schemeClr val="tx1"/>
              </a:solidFill>
              <a:latin typeface="Impact" charset="0"/>
              <a:cs typeface="Impact" charset="0"/>
              <a:sym typeface="나눔고딕OTF ExtraBold" charset="0"/>
            </a:endParaRPr>
          </a:p>
        </p:txBody>
      </p:sp>
      <p:pic>
        <p:nvPicPr>
          <p:cNvPr id="6" name="Picture 5" descr="imgres-2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3648" y="2609528"/>
            <a:ext cx="7100794" cy="7971998"/>
          </a:xfrm>
          <a:prstGeom prst="rect">
            <a:avLst/>
          </a:prstGeom>
          <a:noFill/>
          <a:ln>
            <a:noFill/>
          </a:ln>
          <a:effectLst>
            <a:glow rad="914400">
              <a:schemeClr val="accent5">
                <a:lumMod val="40000"/>
                <a:lumOff val="60000"/>
                <a:alpha val="23000"/>
              </a:schemeClr>
            </a:glow>
            <a:softEdge rad="889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imgres-3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96" y="3329178"/>
            <a:ext cx="4680520" cy="7034754"/>
          </a:xfrm>
          <a:prstGeom prst="rect">
            <a:avLst/>
          </a:prstGeom>
          <a:noFill/>
          <a:ln>
            <a:noFill/>
          </a:ln>
          <a:effectLst>
            <a:glow rad="914400">
              <a:schemeClr val="accent5">
                <a:lumMod val="40000"/>
                <a:lumOff val="60000"/>
                <a:alpha val="23000"/>
              </a:schemeClr>
            </a:glow>
            <a:softEdge rad="889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imgres-4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9" b="4297"/>
          <a:stretch>
            <a:fillRect/>
          </a:stretch>
        </p:blipFill>
        <p:spPr bwMode="auto">
          <a:xfrm>
            <a:off x="8011173" y="5579096"/>
            <a:ext cx="15323008" cy="8136904"/>
          </a:xfrm>
          <a:prstGeom prst="rect">
            <a:avLst/>
          </a:prstGeom>
          <a:noFill/>
          <a:ln>
            <a:noFill/>
          </a:ln>
          <a:effectLst>
            <a:glow rad="698500">
              <a:schemeClr val="accent5">
                <a:lumMod val="20000"/>
                <a:lumOff val="80000"/>
                <a:alpha val="50000"/>
              </a:schemeClr>
            </a:glow>
            <a:softEdge rad="7493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Sound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3355300" y="12687300"/>
            <a:ext cx="812800" cy="812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Tm="33879">
        <p:fade/>
      </p:transition>
    </mc:Choice>
    <mc:Fallback xmlns="">
      <p:transition xmlns:p14="http://schemas.microsoft.com/office/powerpoint/2010/main" spd="slow" advTm="3387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res.jpg"/>
          <p:cNvPicPr>
            <a:picLocks noChangeAspect="1"/>
          </p:cNvPicPr>
          <p:nvPr/>
        </p:nvPicPr>
        <p:blipFill>
          <a:blip r:embed="rId3">
            <a:alphaModFix amt="6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86944" y="1961456"/>
            <a:ext cx="12445321" cy="9577064"/>
          </a:xfrm>
          <a:prstGeom prst="rect">
            <a:avLst/>
          </a:prstGeom>
          <a:effectLst>
            <a:glow rad="990600">
              <a:schemeClr val="accent5">
                <a:lumMod val="20000"/>
                <a:lumOff val="80000"/>
                <a:alpha val="59000"/>
              </a:schemeClr>
            </a:glow>
            <a:softEdge rad="596900"/>
          </a:effectLst>
        </p:spPr>
      </p:pic>
      <p:sp>
        <p:nvSpPr>
          <p:cNvPr id="18" name="Curved Down Arrow 17"/>
          <p:cNvSpPr/>
          <p:nvPr/>
        </p:nvSpPr>
        <p:spPr bwMode="auto">
          <a:xfrm rot="10800000" flipH="1">
            <a:off x="1390801" y="7722096"/>
            <a:ext cx="14473607" cy="5536236"/>
          </a:xfrm>
          <a:prstGeom prst="curvedDownArrow">
            <a:avLst>
              <a:gd name="adj1" fmla="val 9409"/>
              <a:gd name="adj2" fmla="val 50000"/>
              <a:gd name="adj3" fmla="val 10895"/>
            </a:avLst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7" name="Curved Down Arrow 16"/>
          <p:cNvSpPr/>
          <p:nvPr/>
        </p:nvSpPr>
        <p:spPr bwMode="auto">
          <a:xfrm flipH="1">
            <a:off x="4991200" y="6497960"/>
            <a:ext cx="2376264" cy="1163568"/>
          </a:xfrm>
          <a:prstGeom prst="curvedDownArrow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7" name="Curved Down Arrow 26"/>
          <p:cNvSpPr/>
          <p:nvPr/>
        </p:nvSpPr>
        <p:spPr bwMode="auto">
          <a:xfrm rot="10800000" flipH="1">
            <a:off x="5207225" y="7650088"/>
            <a:ext cx="4320479" cy="1656184"/>
          </a:xfrm>
          <a:prstGeom prst="curvedDownArrow">
            <a:avLst>
              <a:gd name="adj1" fmla="val 16803"/>
              <a:gd name="adj2" fmla="val 50000"/>
              <a:gd name="adj3" fmla="val 25000"/>
            </a:avLst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8" name="Curved Down Arrow 27"/>
          <p:cNvSpPr/>
          <p:nvPr/>
        </p:nvSpPr>
        <p:spPr bwMode="auto">
          <a:xfrm flipH="1">
            <a:off x="2830960" y="4625752"/>
            <a:ext cx="6552728" cy="3014322"/>
          </a:xfrm>
          <a:prstGeom prst="curvedDownArrow">
            <a:avLst>
              <a:gd name="adj1" fmla="val 13770"/>
              <a:gd name="adj2" fmla="val 50000"/>
              <a:gd name="adj3" fmla="val 14955"/>
            </a:avLst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9" name="Curved Down Arrow 28"/>
          <p:cNvSpPr/>
          <p:nvPr/>
        </p:nvSpPr>
        <p:spPr bwMode="auto">
          <a:xfrm rot="10800000" flipH="1">
            <a:off x="3335017" y="7650086"/>
            <a:ext cx="9145015" cy="3888434"/>
          </a:xfrm>
          <a:prstGeom prst="curvedDownArrow">
            <a:avLst>
              <a:gd name="adj1" fmla="val 9409"/>
              <a:gd name="adj2" fmla="val 50000"/>
              <a:gd name="adj3" fmla="val 17151"/>
            </a:avLst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6" name="Curved Down Arrow 15"/>
          <p:cNvSpPr/>
          <p:nvPr/>
        </p:nvSpPr>
        <p:spPr bwMode="auto">
          <a:xfrm flipH="1">
            <a:off x="432048" y="2825552"/>
            <a:ext cx="11255896" cy="4814522"/>
          </a:xfrm>
          <a:prstGeom prst="curvedDownArrow">
            <a:avLst>
              <a:gd name="adj1" fmla="val 9636"/>
              <a:gd name="adj2" fmla="val 50000"/>
              <a:gd name="adj3" fmla="val 11958"/>
            </a:avLst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3" name="Rectangle 4"/>
          <p:cNvSpPr>
            <a:spLocks/>
          </p:cNvSpPr>
          <p:nvPr/>
        </p:nvSpPr>
        <p:spPr bwMode="auto">
          <a:xfrm>
            <a:off x="3911080" y="4193704"/>
            <a:ext cx="2160240" cy="1038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-127"/>
              </a:rPr>
              <a:t>Failure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cxnSp>
        <p:nvCxnSpPr>
          <p:cNvPr id="5" name="Straight Arrow Connector 4"/>
          <p:cNvCxnSpPr/>
          <p:nvPr/>
        </p:nvCxnSpPr>
        <p:spPr bwMode="auto">
          <a:xfrm>
            <a:off x="4919192" y="5129808"/>
            <a:ext cx="72008" cy="5400600"/>
          </a:xfrm>
          <a:prstGeom prst="straightConnector1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" name="Rectangle 4"/>
          <p:cNvSpPr>
            <a:spLocks/>
          </p:cNvSpPr>
          <p:nvPr/>
        </p:nvSpPr>
        <p:spPr bwMode="auto">
          <a:xfrm>
            <a:off x="3191000" y="10314384"/>
            <a:ext cx="3672408" cy="1038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-127"/>
              </a:rPr>
              <a:t>Restoration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6" name="Frame 5"/>
          <p:cNvSpPr/>
          <p:nvPr/>
        </p:nvSpPr>
        <p:spPr bwMode="auto">
          <a:xfrm>
            <a:off x="8591600" y="7362056"/>
            <a:ext cx="1152128" cy="576064"/>
          </a:xfrm>
          <a:prstGeom prst="frame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4" name="Frame 23"/>
          <p:cNvSpPr/>
          <p:nvPr/>
        </p:nvSpPr>
        <p:spPr bwMode="auto">
          <a:xfrm>
            <a:off x="10895856" y="7362056"/>
            <a:ext cx="1152128" cy="576064"/>
          </a:xfrm>
          <a:prstGeom prst="frame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5" name="Frame 24"/>
          <p:cNvSpPr/>
          <p:nvPr/>
        </p:nvSpPr>
        <p:spPr bwMode="auto">
          <a:xfrm>
            <a:off x="13848184" y="7362056"/>
            <a:ext cx="1152128" cy="576064"/>
          </a:xfrm>
          <a:prstGeom prst="frame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1005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Tm="21558">
        <p:fade/>
      </p:transition>
    </mc:Choice>
    <mc:Fallback xmlns="">
      <p:transition xmlns:p14="http://schemas.microsoft.com/office/powerpoint/2010/main" spd="slow" advTm="2155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1"/>
      <p:bldP spid="20" grpId="0"/>
      <p:bldP spid="6" grpId="0" animBg="1"/>
      <p:bldP spid="24" grpId="0" animBg="1"/>
      <p:bldP spid="2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res.jpg"/>
          <p:cNvPicPr>
            <a:picLocks noChangeAspect="1"/>
          </p:cNvPicPr>
          <p:nvPr/>
        </p:nvPicPr>
        <p:blipFill>
          <a:blip r:embed="rId3">
            <a:alphaModFix amt="6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86944" y="1961456"/>
            <a:ext cx="12445321" cy="9577064"/>
          </a:xfrm>
          <a:prstGeom prst="rect">
            <a:avLst/>
          </a:prstGeom>
          <a:effectLst>
            <a:glow rad="990600">
              <a:schemeClr val="accent5">
                <a:lumMod val="20000"/>
                <a:lumOff val="80000"/>
                <a:alpha val="59000"/>
              </a:schemeClr>
            </a:glow>
            <a:softEdge rad="596900"/>
          </a:effectLst>
        </p:spPr>
      </p:pic>
      <p:sp>
        <p:nvSpPr>
          <p:cNvPr id="18" name="Curved Down Arrow 17"/>
          <p:cNvSpPr/>
          <p:nvPr/>
        </p:nvSpPr>
        <p:spPr bwMode="auto">
          <a:xfrm rot="10800000" flipH="1">
            <a:off x="1390801" y="7722096"/>
            <a:ext cx="14473607" cy="5536236"/>
          </a:xfrm>
          <a:prstGeom prst="curvedDownArrow">
            <a:avLst>
              <a:gd name="adj1" fmla="val 9409"/>
              <a:gd name="adj2" fmla="val 50000"/>
              <a:gd name="adj3" fmla="val 10895"/>
            </a:avLst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7" name="Curved Down Arrow 16"/>
          <p:cNvSpPr/>
          <p:nvPr/>
        </p:nvSpPr>
        <p:spPr bwMode="auto">
          <a:xfrm flipH="1">
            <a:off x="4991200" y="6497960"/>
            <a:ext cx="2376264" cy="1163568"/>
          </a:xfrm>
          <a:prstGeom prst="curvedDownArrow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7" name="Curved Down Arrow 26"/>
          <p:cNvSpPr/>
          <p:nvPr/>
        </p:nvSpPr>
        <p:spPr bwMode="auto">
          <a:xfrm rot="10800000" flipH="1">
            <a:off x="5207225" y="7650088"/>
            <a:ext cx="4320479" cy="1656184"/>
          </a:xfrm>
          <a:prstGeom prst="curvedDownArrow">
            <a:avLst>
              <a:gd name="adj1" fmla="val 16803"/>
              <a:gd name="adj2" fmla="val 50000"/>
              <a:gd name="adj3" fmla="val 25000"/>
            </a:avLst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8" name="Curved Down Arrow 27"/>
          <p:cNvSpPr/>
          <p:nvPr/>
        </p:nvSpPr>
        <p:spPr bwMode="auto">
          <a:xfrm flipH="1">
            <a:off x="2830960" y="4625752"/>
            <a:ext cx="6552728" cy="3014322"/>
          </a:xfrm>
          <a:prstGeom prst="curvedDownArrow">
            <a:avLst>
              <a:gd name="adj1" fmla="val 13770"/>
              <a:gd name="adj2" fmla="val 50000"/>
              <a:gd name="adj3" fmla="val 14955"/>
            </a:avLst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9" name="Curved Down Arrow 28"/>
          <p:cNvSpPr/>
          <p:nvPr/>
        </p:nvSpPr>
        <p:spPr bwMode="auto">
          <a:xfrm rot="10800000" flipH="1">
            <a:off x="3335017" y="7650086"/>
            <a:ext cx="9145015" cy="3888434"/>
          </a:xfrm>
          <a:prstGeom prst="curvedDownArrow">
            <a:avLst>
              <a:gd name="adj1" fmla="val 9409"/>
              <a:gd name="adj2" fmla="val 50000"/>
              <a:gd name="adj3" fmla="val 17151"/>
            </a:avLst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6" name="Curved Down Arrow 15"/>
          <p:cNvSpPr/>
          <p:nvPr/>
        </p:nvSpPr>
        <p:spPr bwMode="auto">
          <a:xfrm flipH="1">
            <a:off x="432048" y="2825552"/>
            <a:ext cx="11255896" cy="4814522"/>
          </a:xfrm>
          <a:prstGeom prst="curvedDownArrow">
            <a:avLst>
              <a:gd name="adj1" fmla="val 9636"/>
              <a:gd name="adj2" fmla="val 50000"/>
              <a:gd name="adj3" fmla="val 11958"/>
            </a:avLst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3" name="Rectangle 4"/>
          <p:cNvSpPr>
            <a:spLocks/>
          </p:cNvSpPr>
          <p:nvPr/>
        </p:nvSpPr>
        <p:spPr bwMode="auto">
          <a:xfrm>
            <a:off x="8077306" y="6954180"/>
            <a:ext cx="2160240" cy="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Abraham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0" name="Rectangle 4"/>
          <p:cNvSpPr>
            <a:spLocks/>
          </p:cNvSpPr>
          <p:nvPr/>
        </p:nvSpPr>
        <p:spPr bwMode="auto">
          <a:xfrm>
            <a:off x="3911080" y="6954180"/>
            <a:ext cx="2736304" cy="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Noah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5" name="Rectangle 4"/>
          <p:cNvSpPr>
            <a:spLocks/>
          </p:cNvSpPr>
          <p:nvPr/>
        </p:nvSpPr>
        <p:spPr bwMode="auto">
          <a:xfrm>
            <a:off x="6071320" y="6954180"/>
            <a:ext cx="2160240" cy="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Adam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9" name="Rectangle 4"/>
          <p:cNvSpPr>
            <a:spLocks/>
          </p:cNvSpPr>
          <p:nvPr/>
        </p:nvSpPr>
        <p:spPr bwMode="auto">
          <a:xfrm>
            <a:off x="3911080" y="7794104"/>
            <a:ext cx="2736304" cy="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12 Gen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1" name="Rectangle 4"/>
          <p:cNvSpPr>
            <a:spLocks/>
          </p:cNvSpPr>
          <p:nvPr/>
        </p:nvSpPr>
        <p:spPr bwMode="auto">
          <a:xfrm>
            <a:off x="8015536" y="7794104"/>
            <a:ext cx="2160240" cy="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12 Tribes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2" name="Rectangle 4"/>
          <p:cNvSpPr>
            <a:spLocks/>
          </p:cNvSpPr>
          <p:nvPr/>
        </p:nvSpPr>
        <p:spPr bwMode="auto">
          <a:xfrm>
            <a:off x="7583488" y="8658200"/>
            <a:ext cx="3096344" cy="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70 Kinsmen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6" name="Rectangle 4"/>
          <p:cNvSpPr>
            <a:spLocks/>
          </p:cNvSpPr>
          <p:nvPr/>
        </p:nvSpPr>
        <p:spPr bwMode="auto">
          <a:xfrm>
            <a:off x="10823848" y="6930008"/>
            <a:ext cx="2160240" cy="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Jesus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30" name="Rectangle 4"/>
          <p:cNvSpPr>
            <a:spLocks/>
          </p:cNvSpPr>
          <p:nvPr/>
        </p:nvSpPr>
        <p:spPr bwMode="auto">
          <a:xfrm>
            <a:off x="7583488" y="9666312"/>
            <a:ext cx="3096344" cy="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70 Elders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31" name="Rectangle 4"/>
          <p:cNvSpPr>
            <a:spLocks/>
          </p:cNvSpPr>
          <p:nvPr/>
        </p:nvSpPr>
        <p:spPr bwMode="auto">
          <a:xfrm>
            <a:off x="10463808" y="7794104"/>
            <a:ext cx="3096344" cy="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12 Disciples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32" name="Rectangle 4"/>
          <p:cNvSpPr>
            <a:spLocks/>
          </p:cNvSpPr>
          <p:nvPr/>
        </p:nvSpPr>
        <p:spPr bwMode="auto">
          <a:xfrm>
            <a:off x="10463808" y="8658200"/>
            <a:ext cx="3096344" cy="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70 Followers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00545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Tm="15098">
        <p:fade/>
      </p:transition>
    </mc:Choice>
    <mc:Fallback xmlns="">
      <p:transition xmlns:p14="http://schemas.microsoft.com/office/powerpoint/2010/main" spd="slow" advTm="1509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1"/>
      <p:bldP spid="15" grpId="1"/>
      <p:bldP spid="19" grpId="0"/>
      <p:bldP spid="21" grpId="0"/>
      <p:bldP spid="22" grpId="0"/>
      <p:bldP spid="26" grpId="0"/>
      <p:bldP spid="30" grpId="0"/>
      <p:bldP spid="31" grpId="0"/>
      <p:bldP spid="3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res.jpg"/>
          <p:cNvPicPr>
            <a:picLocks noChangeAspect="1"/>
          </p:cNvPicPr>
          <p:nvPr/>
        </p:nvPicPr>
        <p:blipFill>
          <a:blip r:embed="rId5">
            <a:alphaModFix amt="6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86944" y="1961456"/>
            <a:ext cx="12445321" cy="9577064"/>
          </a:xfrm>
          <a:prstGeom prst="rect">
            <a:avLst/>
          </a:prstGeom>
          <a:effectLst>
            <a:glow rad="990600">
              <a:schemeClr val="accent5">
                <a:lumMod val="20000"/>
                <a:lumOff val="80000"/>
                <a:alpha val="59000"/>
              </a:schemeClr>
            </a:glow>
            <a:softEdge rad="596900"/>
          </a:effectLst>
        </p:spPr>
      </p:pic>
      <p:sp>
        <p:nvSpPr>
          <p:cNvPr id="17" name="Curved Down Arrow 16"/>
          <p:cNvSpPr/>
          <p:nvPr/>
        </p:nvSpPr>
        <p:spPr bwMode="auto">
          <a:xfrm flipH="1">
            <a:off x="4991200" y="6342504"/>
            <a:ext cx="2376264" cy="1163568"/>
          </a:xfrm>
          <a:prstGeom prst="curvedDownArrow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7" name="Curved Down Arrow 26"/>
          <p:cNvSpPr/>
          <p:nvPr/>
        </p:nvSpPr>
        <p:spPr bwMode="auto">
          <a:xfrm rot="10800000" flipH="1">
            <a:off x="5063209" y="7578080"/>
            <a:ext cx="4680520" cy="1800200"/>
          </a:xfrm>
          <a:prstGeom prst="curvedDownArrow">
            <a:avLst>
              <a:gd name="adj1" fmla="val 16803"/>
              <a:gd name="adj2" fmla="val 50000"/>
              <a:gd name="adj3" fmla="val 25000"/>
            </a:avLst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3" name="Rectangle 4"/>
          <p:cNvSpPr>
            <a:spLocks/>
          </p:cNvSpPr>
          <p:nvPr/>
        </p:nvSpPr>
        <p:spPr bwMode="auto">
          <a:xfrm>
            <a:off x="3839072" y="8586192"/>
            <a:ext cx="2160240" cy="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Abraham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0" name="Rectangle 4"/>
          <p:cNvSpPr>
            <a:spLocks/>
          </p:cNvSpPr>
          <p:nvPr/>
        </p:nvSpPr>
        <p:spPr bwMode="auto">
          <a:xfrm>
            <a:off x="3335016" y="7794104"/>
            <a:ext cx="2736304" cy="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Noah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5" name="Rectangle 4"/>
          <p:cNvSpPr>
            <a:spLocks/>
          </p:cNvSpPr>
          <p:nvPr/>
        </p:nvSpPr>
        <p:spPr bwMode="auto">
          <a:xfrm>
            <a:off x="6071320" y="6641976"/>
            <a:ext cx="2160240" cy="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Adam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cxnSp>
        <p:nvCxnSpPr>
          <p:cNvPr id="4" name="Straight Connector 3"/>
          <p:cNvCxnSpPr/>
          <p:nvPr/>
        </p:nvCxnSpPr>
        <p:spPr bwMode="auto">
          <a:xfrm flipH="1">
            <a:off x="5279232" y="7506072"/>
            <a:ext cx="2016224" cy="0"/>
          </a:xfrm>
          <a:prstGeom prst="line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Straight Connector 23"/>
          <p:cNvCxnSpPr/>
          <p:nvPr/>
        </p:nvCxnSpPr>
        <p:spPr bwMode="auto">
          <a:xfrm flipH="1">
            <a:off x="5567264" y="7578080"/>
            <a:ext cx="1656184" cy="720080"/>
          </a:xfrm>
          <a:prstGeom prst="line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Straight Connector 24"/>
          <p:cNvCxnSpPr/>
          <p:nvPr/>
        </p:nvCxnSpPr>
        <p:spPr bwMode="auto">
          <a:xfrm flipH="1">
            <a:off x="7439472" y="7506072"/>
            <a:ext cx="1800200" cy="0"/>
          </a:xfrm>
          <a:prstGeom prst="line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Straight Connector 32"/>
          <p:cNvCxnSpPr/>
          <p:nvPr/>
        </p:nvCxnSpPr>
        <p:spPr bwMode="auto">
          <a:xfrm flipH="1" flipV="1">
            <a:off x="7223448" y="7506072"/>
            <a:ext cx="864096" cy="1728192"/>
          </a:xfrm>
          <a:prstGeom prst="line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4" name="Straight Connector 33"/>
          <p:cNvCxnSpPr/>
          <p:nvPr/>
        </p:nvCxnSpPr>
        <p:spPr bwMode="auto">
          <a:xfrm flipH="1" flipV="1">
            <a:off x="7295456" y="7578080"/>
            <a:ext cx="1512168" cy="1080120"/>
          </a:xfrm>
          <a:prstGeom prst="line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5" name="Straight Connector 34"/>
          <p:cNvCxnSpPr/>
          <p:nvPr/>
        </p:nvCxnSpPr>
        <p:spPr bwMode="auto">
          <a:xfrm flipV="1">
            <a:off x="6935416" y="7434064"/>
            <a:ext cx="360040" cy="1944216"/>
          </a:xfrm>
          <a:prstGeom prst="line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" name="Straight Connector 35"/>
          <p:cNvCxnSpPr>
            <a:endCxn id="17" idx="1"/>
          </p:cNvCxnSpPr>
          <p:nvPr/>
        </p:nvCxnSpPr>
        <p:spPr bwMode="auto">
          <a:xfrm flipV="1">
            <a:off x="6071320" y="7506072"/>
            <a:ext cx="1150698" cy="1428720"/>
          </a:xfrm>
          <a:prstGeom prst="line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8" name="Oval 37"/>
          <p:cNvSpPr/>
          <p:nvPr/>
        </p:nvSpPr>
        <p:spPr bwMode="auto">
          <a:xfrm>
            <a:off x="7079432" y="7362056"/>
            <a:ext cx="360040" cy="432048"/>
          </a:xfrm>
          <a:prstGeom prst="ellipse">
            <a:avLst/>
          </a:prstGeom>
          <a:solidFill>
            <a:schemeClr val="tx1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pic>
        <p:nvPicPr>
          <p:cNvPr id="60" name="Picture 59" descr="images.png"/>
          <p:cNvPicPr>
            <a:picLocks noChangeAspect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02044">
            <a:off x="3942975" y="7258579"/>
            <a:ext cx="3203862" cy="1807445"/>
          </a:xfrm>
          <a:prstGeom prst="rect">
            <a:avLst/>
          </a:prstGeom>
        </p:spPr>
      </p:pic>
      <p:sp>
        <p:nvSpPr>
          <p:cNvPr id="61" name="Rectangle 4"/>
          <p:cNvSpPr>
            <a:spLocks/>
          </p:cNvSpPr>
          <p:nvPr/>
        </p:nvSpPr>
        <p:spPr bwMode="auto">
          <a:xfrm>
            <a:off x="5423248" y="9251974"/>
            <a:ext cx="1872208" cy="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120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62" name="Rectangle 4"/>
          <p:cNvSpPr>
            <a:spLocks/>
          </p:cNvSpPr>
          <p:nvPr/>
        </p:nvSpPr>
        <p:spPr bwMode="auto">
          <a:xfrm>
            <a:off x="6647384" y="9162256"/>
            <a:ext cx="1872208" cy="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4400" dirty="0">
                <a:latin typeface="Impact"/>
                <a:ea typeface="Impact"/>
                <a:cs typeface="Impact"/>
                <a:sym typeface="나눔고딕 Bold" charset="-127"/>
              </a:rPr>
              <a:t>4</a:t>
            </a:r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0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63" name="Rectangle 4"/>
          <p:cNvSpPr>
            <a:spLocks/>
          </p:cNvSpPr>
          <p:nvPr/>
        </p:nvSpPr>
        <p:spPr bwMode="auto">
          <a:xfrm>
            <a:off x="7655496" y="8819926"/>
            <a:ext cx="1872208" cy="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21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64" name="Rectangle 4"/>
          <p:cNvSpPr>
            <a:spLocks/>
          </p:cNvSpPr>
          <p:nvPr/>
        </p:nvSpPr>
        <p:spPr bwMode="auto">
          <a:xfrm>
            <a:off x="8519592" y="7794104"/>
            <a:ext cx="1872208" cy="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40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958752" y="10962456"/>
            <a:ext cx="14617624" cy="9925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5400" dirty="0" smtClean="0">
                <a:solidFill>
                  <a:srgbClr val="FF6600"/>
                </a:solidFill>
                <a:latin typeface="Impact"/>
                <a:ea typeface="Impact"/>
                <a:cs typeface="Impact"/>
                <a:sym typeface="나눔고딕 Bold" charset="-127"/>
              </a:rPr>
              <a:t>Restoration of the four-position foundation </a:t>
            </a:r>
            <a:endParaRPr lang="ko-KR" altLang="en-US" sz="5400" dirty="0">
              <a:solidFill>
                <a:srgbClr val="FF660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cxnSp>
        <p:nvCxnSpPr>
          <p:cNvPr id="67" name="Straight Arrow Connector 66"/>
          <p:cNvCxnSpPr/>
          <p:nvPr/>
        </p:nvCxnSpPr>
        <p:spPr bwMode="auto">
          <a:xfrm>
            <a:off x="6431360" y="10170368"/>
            <a:ext cx="0" cy="792088"/>
          </a:xfrm>
          <a:prstGeom prst="straightConnector1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FF66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8" name="Straight Arrow Connector 67"/>
          <p:cNvCxnSpPr/>
          <p:nvPr/>
        </p:nvCxnSpPr>
        <p:spPr bwMode="auto">
          <a:xfrm>
            <a:off x="7655496" y="10098360"/>
            <a:ext cx="0" cy="864096"/>
          </a:xfrm>
          <a:prstGeom prst="straightConnector1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FF66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" name="Straight Arrow Connector 68"/>
          <p:cNvCxnSpPr/>
          <p:nvPr/>
        </p:nvCxnSpPr>
        <p:spPr bwMode="auto">
          <a:xfrm>
            <a:off x="8663608" y="9810328"/>
            <a:ext cx="0" cy="1152128"/>
          </a:xfrm>
          <a:prstGeom prst="straightConnector1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FF66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2" name="Straight Arrow Connector 71"/>
          <p:cNvCxnSpPr/>
          <p:nvPr/>
        </p:nvCxnSpPr>
        <p:spPr bwMode="auto">
          <a:xfrm>
            <a:off x="9527704" y="8658200"/>
            <a:ext cx="0" cy="2376264"/>
          </a:xfrm>
          <a:prstGeom prst="straightConnector1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FF66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3" name="Sound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3355300" y="126873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83030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Tm="31408">
        <p:fade/>
      </p:transition>
    </mc:Choice>
    <mc:Fallback xmlns="">
      <p:transition xmlns:p14="http://schemas.microsoft.com/office/powerpoint/2010/main" spd="slow" advTm="3140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7" grpId="0" animBg="1"/>
      <p:bldP spid="61" grpId="0"/>
      <p:bldP spid="62" grpId="0"/>
      <p:bldP spid="63" grpId="0"/>
      <p:bldP spid="64" grpId="0"/>
      <p:bldP spid="6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res.jpg"/>
          <p:cNvPicPr>
            <a:picLocks noChangeAspect="1"/>
          </p:cNvPicPr>
          <p:nvPr/>
        </p:nvPicPr>
        <p:blipFill>
          <a:blip r:embed="rId5">
            <a:alphaModFix amt="6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86944" y="1961456"/>
            <a:ext cx="12445321" cy="9577064"/>
          </a:xfrm>
          <a:prstGeom prst="rect">
            <a:avLst/>
          </a:prstGeom>
          <a:effectLst>
            <a:glow rad="990600">
              <a:schemeClr val="accent5">
                <a:lumMod val="20000"/>
                <a:lumOff val="80000"/>
                <a:alpha val="59000"/>
              </a:schemeClr>
            </a:glow>
            <a:softEdge rad="596900"/>
          </a:effectLst>
        </p:spPr>
      </p:pic>
      <p:sp>
        <p:nvSpPr>
          <p:cNvPr id="5" name="Oval 4"/>
          <p:cNvSpPr/>
          <p:nvPr/>
        </p:nvSpPr>
        <p:spPr bwMode="auto">
          <a:xfrm>
            <a:off x="5279232" y="8586192"/>
            <a:ext cx="2088232" cy="2088232"/>
          </a:xfrm>
          <a:prstGeom prst="ellipse">
            <a:avLst/>
          </a:prstGeom>
          <a:solidFill>
            <a:srgbClr val="C1FDF9">
              <a:alpha val="70000"/>
            </a:srgb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20800">
              <a:schemeClr val="accent1">
                <a:lumMod val="20000"/>
                <a:lumOff val="80000"/>
                <a:alpha val="60000"/>
              </a:schemeClr>
            </a:glow>
            <a:softEdge rad="60960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7" name="Curved Down Arrow 16"/>
          <p:cNvSpPr/>
          <p:nvPr/>
        </p:nvSpPr>
        <p:spPr bwMode="auto">
          <a:xfrm flipH="1">
            <a:off x="4991200" y="6342504"/>
            <a:ext cx="2376264" cy="1163568"/>
          </a:xfrm>
          <a:prstGeom prst="curvedDownArrow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7" name="Curved Down Arrow 26"/>
          <p:cNvSpPr/>
          <p:nvPr/>
        </p:nvSpPr>
        <p:spPr bwMode="auto">
          <a:xfrm rot="10800000" flipH="1">
            <a:off x="5063209" y="7578080"/>
            <a:ext cx="4680520" cy="1800200"/>
          </a:xfrm>
          <a:prstGeom prst="curvedDownArrow">
            <a:avLst>
              <a:gd name="adj1" fmla="val 16803"/>
              <a:gd name="adj2" fmla="val 50000"/>
              <a:gd name="adj3" fmla="val 25000"/>
            </a:avLst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cxnSp>
        <p:nvCxnSpPr>
          <p:cNvPr id="4" name="Straight Connector 3"/>
          <p:cNvCxnSpPr/>
          <p:nvPr/>
        </p:nvCxnSpPr>
        <p:spPr bwMode="auto">
          <a:xfrm flipH="1">
            <a:off x="5279232" y="7506072"/>
            <a:ext cx="2016224" cy="0"/>
          </a:xfrm>
          <a:prstGeom prst="line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Straight Connector 23"/>
          <p:cNvCxnSpPr/>
          <p:nvPr/>
        </p:nvCxnSpPr>
        <p:spPr bwMode="auto">
          <a:xfrm flipH="1">
            <a:off x="5567264" y="7578080"/>
            <a:ext cx="1656184" cy="720080"/>
          </a:xfrm>
          <a:prstGeom prst="line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Straight Connector 24"/>
          <p:cNvCxnSpPr/>
          <p:nvPr/>
        </p:nvCxnSpPr>
        <p:spPr bwMode="auto">
          <a:xfrm flipH="1">
            <a:off x="7439472" y="7506072"/>
            <a:ext cx="1800200" cy="0"/>
          </a:xfrm>
          <a:prstGeom prst="line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Straight Connector 32"/>
          <p:cNvCxnSpPr/>
          <p:nvPr/>
        </p:nvCxnSpPr>
        <p:spPr bwMode="auto">
          <a:xfrm flipH="1" flipV="1">
            <a:off x="7223448" y="7506072"/>
            <a:ext cx="864096" cy="1728192"/>
          </a:xfrm>
          <a:prstGeom prst="line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4" name="Straight Connector 33"/>
          <p:cNvCxnSpPr/>
          <p:nvPr/>
        </p:nvCxnSpPr>
        <p:spPr bwMode="auto">
          <a:xfrm flipH="1" flipV="1">
            <a:off x="7295456" y="7578080"/>
            <a:ext cx="1512168" cy="1080120"/>
          </a:xfrm>
          <a:prstGeom prst="line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5" name="Straight Connector 34"/>
          <p:cNvCxnSpPr/>
          <p:nvPr/>
        </p:nvCxnSpPr>
        <p:spPr bwMode="auto">
          <a:xfrm flipV="1">
            <a:off x="6935416" y="7434064"/>
            <a:ext cx="360040" cy="1944216"/>
          </a:xfrm>
          <a:prstGeom prst="line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" name="Straight Connector 35"/>
          <p:cNvCxnSpPr>
            <a:endCxn id="17" idx="1"/>
          </p:cNvCxnSpPr>
          <p:nvPr/>
        </p:nvCxnSpPr>
        <p:spPr bwMode="auto">
          <a:xfrm flipV="1">
            <a:off x="6071320" y="7506072"/>
            <a:ext cx="1150698" cy="1428720"/>
          </a:xfrm>
          <a:prstGeom prst="line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8" name="Oval 37"/>
          <p:cNvSpPr/>
          <p:nvPr/>
        </p:nvSpPr>
        <p:spPr bwMode="auto">
          <a:xfrm>
            <a:off x="7079432" y="7362056"/>
            <a:ext cx="360040" cy="432048"/>
          </a:xfrm>
          <a:prstGeom prst="ellipse">
            <a:avLst/>
          </a:prstGeom>
          <a:solidFill>
            <a:schemeClr val="tx1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61" name="Rectangle 4"/>
          <p:cNvSpPr>
            <a:spLocks/>
          </p:cNvSpPr>
          <p:nvPr/>
        </p:nvSpPr>
        <p:spPr bwMode="auto">
          <a:xfrm>
            <a:off x="5423248" y="9251974"/>
            <a:ext cx="1872208" cy="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120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62" name="Rectangle 4"/>
          <p:cNvSpPr>
            <a:spLocks/>
          </p:cNvSpPr>
          <p:nvPr/>
        </p:nvSpPr>
        <p:spPr bwMode="auto">
          <a:xfrm>
            <a:off x="6647384" y="9162256"/>
            <a:ext cx="1872208" cy="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4400" dirty="0">
                <a:latin typeface="Impact"/>
                <a:ea typeface="Impact"/>
                <a:cs typeface="Impact"/>
                <a:sym typeface="나눔고딕 Bold" charset="-127"/>
              </a:rPr>
              <a:t>4</a:t>
            </a:r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0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63" name="Rectangle 4"/>
          <p:cNvSpPr>
            <a:spLocks/>
          </p:cNvSpPr>
          <p:nvPr/>
        </p:nvSpPr>
        <p:spPr bwMode="auto">
          <a:xfrm>
            <a:off x="7655496" y="8819926"/>
            <a:ext cx="1872208" cy="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21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64" name="Rectangle 4"/>
          <p:cNvSpPr>
            <a:spLocks/>
          </p:cNvSpPr>
          <p:nvPr/>
        </p:nvSpPr>
        <p:spPr bwMode="auto">
          <a:xfrm>
            <a:off x="8519592" y="7794104"/>
            <a:ext cx="1872208" cy="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40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67264" y="6497960"/>
            <a:ext cx="302433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600" dirty="0" smtClean="0">
                <a:latin typeface="Impact"/>
                <a:ea typeface="Impact"/>
                <a:cs typeface="Impact"/>
                <a:sym typeface="나눔고딕 Bold" charset="-127"/>
              </a:rPr>
              <a:t>The Ark</a:t>
            </a:r>
            <a:endParaRPr lang="ko-KR" altLang="en-US" sz="36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223448" y="5849888"/>
            <a:ext cx="3024336" cy="825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Exodus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9383688" y="4265712"/>
            <a:ext cx="3024336" cy="1705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4800" dirty="0" smtClean="0">
                <a:latin typeface="Impact"/>
                <a:ea typeface="Impact"/>
                <a:cs typeface="Impact"/>
                <a:sym typeface="나눔고딕 Bold" charset="-127"/>
              </a:rPr>
              <a:t>David’s Kingdom</a:t>
            </a:r>
            <a:endParaRPr lang="ko-KR" altLang="en-US" sz="48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1327904" y="2719076"/>
            <a:ext cx="4608512" cy="19066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-127"/>
              </a:rPr>
              <a:t>Charlemagne’s Empire 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958752" y="10962456"/>
            <a:ext cx="14617624" cy="9925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5400" dirty="0" smtClean="0">
                <a:solidFill>
                  <a:srgbClr val="FF6600"/>
                </a:solidFill>
                <a:latin typeface="Impact"/>
                <a:ea typeface="Impact"/>
                <a:cs typeface="Impact"/>
                <a:sym typeface="나눔고딕 Bold" charset="-127"/>
              </a:rPr>
              <a:t>Restoration of the four-position foundation </a:t>
            </a:r>
            <a:endParaRPr lang="ko-KR" altLang="en-US" sz="5400" dirty="0">
              <a:solidFill>
                <a:srgbClr val="FF660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cxnSp>
        <p:nvCxnSpPr>
          <p:cNvPr id="39" name="Straight Arrow Connector 38"/>
          <p:cNvCxnSpPr/>
          <p:nvPr/>
        </p:nvCxnSpPr>
        <p:spPr bwMode="auto">
          <a:xfrm>
            <a:off x="6431360" y="10170368"/>
            <a:ext cx="0" cy="792088"/>
          </a:xfrm>
          <a:prstGeom prst="straightConnector1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FF66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0" name="Straight Arrow Connector 39"/>
          <p:cNvCxnSpPr/>
          <p:nvPr/>
        </p:nvCxnSpPr>
        <p:spPr bwMode="auto">
          <a:xfrm>
            <a:off x="7655496" y="10098360"/>
            <a:ext cx="0" cy="864096"/>
          </a:xfrm>
          <a:prstGeom prst="straightConnector1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FF66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1" name="Straight Arrow Connector 40"/>
          <p:cNvCxnSpPr/>
          <p:nvPr/>
        </p:nvCxnSpPr>
        <p:spPr bwMode="auto">
          <a:xfrm>
            <a:off x="8663608" y="9810328"/>
            <a:ext cx="0" cy="1152128"/>
          </a:xfrm>
          <a:prstGeom prst="straightConnector1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FF66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2" name="Straight Arrow Connector 41"/>
          <p:cNvCxnSpPr/>
          <p:nvPr/>
        </p:nvCxnSpPr>
        <p:spPr bwMode="auto">
          <a:xfrm>
            <a:off x="9527704" y="8658200"/>
            <a:ext cx="0" cy="2376264"/>
          </a:xfrm>
          <a:prstGeom prst="straightConnector1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FF66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3" name="Sound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3355300" y="126873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25417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Tm="12260">
        <p:fade/>
      </p:transition>
    </mc:Choice>
    <mc:Fallback xmlns="">
      <p:transition xmlns:p14="http://schemas.microsoft.com/office/powerpoint/2010/main" spd="slow" advTm="1226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 animBg="1"/>
      <p:bldP spid="22" grpId="0"/>
      <p:bldP spid="23" grpId="0"/>
      <p:bldP spid="26" grpId="0"/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res.jpg"/>
          <p:cNvPicPr>
            <a:picLocks noChangeAspect="1"/>
          </p:cNvPicPr>
          <p:nvPr/>
        </p:nvPicPr>
        <p:blipFill>
          <a:blip r:embed="rId5">
            <a:alphaModFix amt="6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86944" y="1961456"/>
            <a:ext cx="12445321" cy="9577064"/>
          </a:xfrm>
          <a:prstGeom prst="rect">
            <a:avLst/>
          </a:prstGeom>
          <a:effectLst>
            <a:glow rad="990600">
              <a:schemeClr val="accent5">
                <a:lumMod val="20000"/>
                <a:lumOff val="80000"/>
                <a:alpha val="59000"/>
              </a:schemeClr>
            </a:glow>
            <a:softEdge rad="596900"/>
          </a:effectLst>
        </p:spPr>
      </p:pic>
      <p:sp>
        <p:nvSpPr>
          <p:cNvPr id="5" name="Oval 4"/>
          <p:cNvSpPr/>
          <p:nvPr/>
        </p:nvSpPr>
        <p:spPr bwMode="auto">
          <a:xfrm>
            <a:off x="6503368" y="8514184"/>
            <a:ext cx="2088232" cy="2088232"/>
          </a:xfrm>
          <a:prstGeom prst="ellipse">
            <a:avLst/>
          </a:prstGeom>
          <a:solidFill>
            <a:srgbClr val="C1FDF9">
              <a:alpha val="70000"/>
            </a:srgb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20800">
              <a:schemeClr val="accent1">
                <a:lumMod val="20000"/>
                <a:lumOff val="80000"/>
                <a:alpha val="60000"/>
              </a:schemeClr>
            </a:glow>
            <a:softEdge rad="60960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7" name="Curved Down Arrow 16"/>
          <p:cNvSpPr/>
          <p:nvPr/>
        </p:nvSpPr>
        <p:spPr bwMode="auto">
          <a:xfrm flipH="1">
            <a:off x="4991200" y="6342504"/>
            <a:ext cx="2376264" cy="1163568"/>
          </a:xfrm>
          <a:prstGeom prst="curvedDownArrow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7" name="Curved Down Arrow 26"/>
          <p:cNvSpPr/>
          <p:nvPr/>
        </p:nvSpPr>
        <p:spPr bwMode="auto">
          <a:xfrm rot="10800000" flipH="1">
            <a:off x="5063209" y="7578080"/>
            <a:ext cx="4680520" cy="1800200"/>
          </a:xfrm>
          <a:prstGeom prst="curvedDownArrow">
            <a:avLst>
              <a:gd name="adj1" fmla="val 16803"/>
              <a:gd name="adj2" fmla="val 50000"/>
              <a:gd name="adj3" fmla="val 25000"/>
            </a:avLst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cxnSp>
        <p:nvCxnSpPr>
          <p:cNvPr id="4" name="Straight Connector 3"/>
          <p:cNvCxnSpPr/>
          <p:nvPr/>
        </p:nvCxnSpPr>
        <p:spPr bwMode="auto">
          <a:xfrm flipH="1">
            <a:off x="5279232" y="7506072"/>
            <a:ext cx="2016224" cy="0"/>
          </a:xfrm>
          <a:prstGeom prst="line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Straight Connector 23"/>
          <p:cNvCxnSpPr/>
          <p:nvPr/>
        </p:nvCxnSpPr>
        <p:spPr bwMode="auto">
          <a:xfrm flipH="1">
            <a:off x="5567264" y="7578080"/>
            <a:ext cx="1656184" cy="720080"/>
          </a:xfrm>
          <a:prstGeom prst="line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Straight Connector 24"/>
          <p:cNvCxnSpPr/>
          <p:nvPr/>
        </p:nvCxnSpPr>
        <p:spPr bwMode="auto">
          <a:xfrm flipH="1">
            <a:off x="7439472" y="7506072"/>
            <a:ext cx="1800200" cy="0"/>
          </a:xfrm>
          <a:prstGeom prst="line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Straight Connector 32"/>
          <p:cNvCxnSpPr/>
          <p:nvPr/>
        </p:nvCxnSpPr>
        <p:spPr bwMode="auto">
          <a:xfrm flipH="1" flipV="1">
            <a:off x="7223448" y="7506072"/>
            <a:ext cx="864096" cy="1728192"/>
          </a:xfrm>
          <a:prstGeom prst="line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4" name="Straight Connector 33"/>
          <p:cNvCxnSpPr/>
          <p:nvPr/>
        </p:nvCxnSpPr>
        <p:spPr bwMode="auto">
          <a:xfrm flipH="1" flipV="1">
            <a:off x="7295456" y="7578080"/>
            <a:ext cx="1512168" cy="1080120"/>
          </a:xfrm>
          <a:prstGeom prst="line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5" name="Straight Connector 34"/>
          <p:cNvCxnSpPr/>
          <p:nvPr/>
        </p:nvCxnSpPr>
        <p:spPr bwMode="auto">
          <a:xfrm flipV="1">
            <a:off x="6935416" y="7434064"/>
            <a:ext cx="360040" cy="1944216"/>
          </a:xfrm>
          <a:prstGeom prst="line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" name="Straight Connector 35"/>
          <p:cNvCxnSpPr>
            <a:endCxn id="17" idx="1"/>
          </p:cNvCxnSpPr>
          <p:nvPr/>
        </p:nvCxnSpPr>
        <p:spPr bwMode="auto">
          <a:xfrm flipV="1">
            <a:off x="6071320" y="7506072"/>
            <a:ext cx="1150698" cy="1428720"/>
          </a:xfrm>
          <a:prstGeom prst="line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8" name="Oval 37"/>
          <p:cNvSpPr/>
          <p:nvPr/>
        </p:nvSpPr>
        <p:spPr bwMode="auto">
          <a:xfrm>
            <a:off x="7079432" y="7362056"/>
            <a:ext cx="360040" cy="432048"/>
          </a:xfrm>
          <a:prstGeom prst="ellipse">
            <a:avLst/>
          </a:prstGeom>
          <a:solidFill>
            <a:schemeClr val="tx1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61" name="Rectangle 4"/>
          <p:cNvSpPr>
            <a:spLocks/>
          </p:cNvSpPr>
          <p:nvPr/>
        </p:nvSpPr>
        <p:spPr bwMode="auto">
          <a:xfrm>
            <a:off x="5423248" y="9251974"/>
            <a:ext cx="1872208" cy="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120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62" name="Rectangle 4"/>
          <p:cNvSpPr>
            <a:spLocks/>
          </p:cNvSpPr>
          <p:nvPr/>
        </p:nvSpPr>
        <p:spPr bwMode="auto">
          <a:xfrm>
            <a:off x="6647384" y="9162256"/>
            <a:ext cx="1872208" cy="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4400" dirty="0">
                <a:latin typeface="Impact"/>
                <a:ea typeface="Impact"/>
                <a:cs typeface="Impact"/>
                <a:sym typeface="나눔고딕 Bold" charset="-127"/>
              </a:rPr>
              <a:t>4</a:t>
            </a:r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0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63" name="Rectangle 4"/>
          <p:cNvSpPr>
            <a:spLocks/>
          </p:cNvSpPr>
          <p:nvPr/>
        </p:nvSpPr>
        <p:spPr bwMode="auto">
          <a:xfrm>
            <a:off x="7655496" y="8819926"/>
            <a:ext cx="1872208" cy="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21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64" name="Rectangle 4"/>
          <p:cNvSpPr>
            <a:spLocks/>
          </p:cNvSpPr>
          <p:nvPr/>
        </p:nvSpPr>
        <p:spPr bwMode="auto">
          <a:xfrm>
            <a:off x="8519592" y="7794104"/>
            <a:ext cx="1872208" cy="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40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67264" y="6497960"/>
            <a:ext cx="302433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600" dirty="0" smtClean="0">
                <a:latin typeface="Impact"/>
                <a:ea typeface="Impact"/>
                <a:cs typeface="Impact"/>
                <a:sym typeface="나눔고딕 Bold" charset="-127"/>
              </a:rPr>
              <a:t>Moses’ fast</a:t>
            </a:r>
            <a:endParaRPr lang="ko-KR" altLang="en-US" sz="36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439472" y="5561856"/>
            <a:ext cx="3024336" cy="825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Spy mission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9383688" y="4265712"/>
            <a:ext cx="302433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4800" dirty="0" smtClean="0">
                <a:latin typeface="Impact"/>
                <a:ea typeface="Impact"/>
                <a:cs typeface="Impact"/>
                <a:sym typeface="나눔고딕 Bold" charset="-127"/>
              </a:rPr>
              <a:t>Jesus’ fast</a:t>
            </a:r>
            <a:endParaRPr lang="ko-KR" altLang="en-US" sz="48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1471920" y="2287028"/>
            <a:ext cx="4608512" cy="19066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5400" dirty="0">
                <a:latin typeface="Impact"/>
                <a:ea typeface="Impact"/>
                <a:cs typeface="Impact"/>
                <a:sym typeface="나눔고딕 Bold" charset="-127"/>
              </a:rPr>
              <a:t>R</a:t>
            </a:r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-127"/>
              </a:rPr>
              <a:t>esurrection ministry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958752" y="10962456"/>
            <a:ext cx="14617624" cy="9925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5400" dirty="0" smtClean="0">
                <a:solidFill>
                  <a:srgbClr val="FF6600"/>
                </a:solidFill>
                <a:latin typeface="Impact"/>
                <a:ea typeface="Impact"/>
                <a:cs typeface="Impact"/>
                <a:sym typeface="나눔고딕 Bold" charset="-127"/>
              </a:rPr>
              <a:t>Restoration of the four-position foundation </a:t>
            </a:r>
            <a:endParaRPr lang="ko-KR" altLang="en-US" sz="5400" dirty="0">
              <a:solidFill>
                <a:srgbClr val="FF660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cxnSp>
        <p:nvCxnSpPr>
          <p:cNvPr id="30" name="Straight Arrow Connector 29"/>
          <p:cNvCxnSpPr/>
          <p:nvPr/>
        </p:nvCxnSpPr>
        <p:spPr bwMode="auto">
          <a:xfrm>
            <a:off x="6431360" y="10170368"/>
            <a:ext cx="0" cy="792088"/>
          </a:xfrm>
          <a:prstGeom prst="straightConnector1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FF66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" name="Straight Arrow Connector 30"/>
          <p:cNvCxnSpPr/>
          <p:nvPr/>
        </p:nvCxnSpPr>
        <p:spPr bwMode="auto">
          <a:xfrm>
            <a:off x="7655496" y="10098360"/>
            <a:ext cx="0" cy="864096"/>
          </a:xfrm>
          <a:prstGeom prst="straightConnector1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FF66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Straight Arrow Connector 31"/>
          <p:cNvCxnSpPr/>
          <p:nvPr/>
        </p:nvCxnSpPr>
        <p:spPr bwMode="auto">
          <a:xfrm>
            <a:off x="8663608" y="9810328"/>
            <a:ext cx="0" cy="1152128"/>
          </a:xfrm>
          <a:prstGeom prst="straightConnector1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FF66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" name="Straight Arrow Connector 36"/>
          <p:cNvCxnSpPr/>
          <p:nvPr/>
        </p:nvCxnSpPr>
        <p:spPr bwMode="auto">
          <a:xfrm>
            <a:off x="9527704" y="8658200"/>
            <a:ext cx="0" cy="2376264"/>
          </a:xfrm>
          <a:prstGeom prst="straightConnector1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FF66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3" name="Sound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3355300" y="126873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6866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Tm="10993">
        <p:fade/>
      </p:transition>
    </mc:Choice>
    <mc:Fallback xmlns="">
      <p:transition xmlns:p14="http://schemas.microsoft.com/office/powerpoint/2010/main" spd="slow" advTm="1099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 animBg="1"/>
      <p:bldP spid="22" grpId="0"/>
      <p:bldP spid="23" grpId="0"/>
      <p:bldP spid="26" grpId="0"/>
      <p:bldP spid="2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res.jpg"/>
          <p:cNvPicPr>
            <a:picLocks noChangeAspect="1"/>
          </p:cNvPicPr>
          <p:nvPr/>
        </p:nvPicPr>
        <p:blipFill>
          <a:blip r:embed="rId5">
            <a:alphaModFix amt="6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86944" y="1961456"/>
            <a:ext cx="12445321" cy="9577064"/>
          </a:xfrm>
          <a:prstGeom prst="rect">
            <a:avLst/>
          </a:prstGeom>
          <a:effectLst>
            <a:glow rad="990600">
              <a:schemeClr val="accent5">
                <a:lumMod val="20000"/>
                <a:lumOff val="80000"/>
                <a:alpha val="59000"/>
              </a:schemeClr>
            </a:glow>
            <a:softEdge rad="596900"/>
          </a:effectLst>
        </p:spPr>
      </p:pic>
      <p:sp>
        <p:nvSpPr>
          <p:cNvPr id="5" name="Oval 4"/>
          <p:cNvSpPr/>
          <p:nvPr/>
        </p:nvSpPr>
        <p:spPr bwMode="auto">
          <a:xfrm>
            <a:off x="7439472" y="8298160"/>
            <a:ext cx="2088232" cy="2088232"/>
          </a:xfrm>
          <a:prstGeom prst="ellipse">
            <a:avLst/>
          </a:prstGeom>
          <a:solidFill>
            <a:srgbClr val="C1FDF9">
              <a:alpha val="70000"/>
            </a:srgb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20800">
              <a:schemeClr val="accent1">
                <a:lumMod val="20000"/>
                <a:lumOff val="80000"/>
                <a:alpha val="60000"/>
              </a:schemeClr>
            </a:glow>
            <a:softEdge rad="60960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7" name="Curved Down Arrow 16"/>
          <p:cNvSpPr/>
          <p:nvPr/>
        </p:nvSpPr>
        <p:spPr bwMode="auto">
          <a:xfrm flipH="1">
            <a:off x="4991200" y="6342504"/>
            <a:ext cx="2376264" cy="1163568"/>
          </a:xfrm>
          <a:prstGeom prst="curvedDownArrow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7" name="Curved Down Arrow 26"/>
          <p:cNvSpPr/>
          <p:nvPr/>
        </p:nvSpPr>
        <p:spPr bwMode="auto">
          <a:xfrm rot="10800000" flipH="1">
            <a:off x="5063209" y="7578080"/>
            <a:ext cx="4680520" cy="1800200"/>
          </a:xfrm>
          <a:prstGeom prst="curvedDownArrow">
            <a:avLst>
              <a:gd name="adj1" fmla="val 16803"/>
              <a:gd name="adj2" fmla="val 50000"/>
              <a:gd name="adj3" fmla="val 25000"/>
            </a:avLst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cxnSp>
        <p:nvCxnSpPr>
          <p:cNvPr id="4" name="Straight Connector 3"/>
          <p:cNvCxnSpPr/>
          <p:nvPr/>
        </p:nvCxnSpPr>
        <p:spPr bwMode="auto">
          <a:xfrm flipH="1">
            <a:off x="5279232" y="7506072"/>
            <a:ext cx="2016224" cy="0"/>
          </a:xfrm>
          <a:prstGeom prst="line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Straight Connector 23"/>
          <p:cNvCxnSpPr/>
          <p:nvPr/>
        </p:nvCxnSpPr>
        <p:spPr bwMode="auto">
          <a:xfrm flipH="1">
            <a:off x="5567264" y="7578080"/>
            <a:ext cx="1656184" cy="720080"/>
          </a:xfrm>
          <a:prstGeom prst="line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Straight Connector 24"/>
          <p:cNvCxnSpPr/>
          <p:nvPr/>
        </p:nvCxnSpPr>
        <p:spPr bwMode="auto">
          <a:xfrm flipH="1">
            <a:off x="7439472" y="7506072"/>
            <a:ext cx="1800200" cy="0"/>
          </a:xfrm>
          <a:prstGeom prst="line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Straight Connector 32"/>
          <p:cNvCxnSpPr/>
          <p:nvPr/>
        </p:nvCxnSpPr>
        <p:spPr bwMode="auto">
          <a:xfrm flipH="1" flipV="1">
            <a:off x="7223448" y="7506072"/>
            <a:ext cx="864096" cy="1728192"/>
          </a:xfrm>
          <a:prstGeom prst="line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4" name="Straight Connector 33"/>
          <p:cNvCxnSpPr/>
          <p:nvPr/>
        </p:nvCxnSpPr>
        <p:spPr bwMode="auto">
          <a:xfrm flipH="1" flipV="1">
            <a:off x="7295456" y="7578080"/>
            <a:ext cx="1512168" cy="1080120"/>
          </a:xfrm>
          <a:prstGeom prst="line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5" name="Straight Connector 34"/>
          <p:cNvCxnSpPr/>
          <p:nvPr/>
        </p:nvCxnSpPr>
        <p:spPr bwMode="auto">
          <a:xfrm flipV="1">
            <a:off x="6935416" y="7434064"/>
            <a:ext cx="360040" cy="1944216"/>
          </a:xfrm>
          <a:prstGeom prst="line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" name="Straight Connector 35"/>
          <p:cNvCxnSpPr>
            <a:endCxn id="17" idx="1"/>
          </p:cNvCxnSpPr>
          <p:nvPr/>
        </p:nvCxnSpPr>
        <p:spPr bwMode="auto">
          <a:xfrm flipV="1">
            <a:off x="6071320" y="7506072"/>
            <a:ext cx="1150698" cy="1428720"/>
          </a:xfrm>
          <a:prstGeom prst="line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8" name="Oval 37"/>
          <p:cNvSpPr/>
          <p:nvPr/>
        </p:nvSpPr>
        <p:spPr bwMode="auto">
          <a:xfrm>
            <a:off x="7079432" y="7362056"/>
            <a:ext cx="360040" cy="432048"/>
          </a:xfrm>
          <a:prstGeom prst="ellipse">
            <a:avLst/>
          </a:prstGeom>
          <a:solidFill>
            <a:schemeClr val="tx1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61" name="Rectangle 4"/>
          <p:cNvSpPr>
            <a:spLocks/>
          </p:cNvSpPr>
          <p:nvPr/>
        </p:nvSpPr>
        <p:spPr bwMode="auto">
          <a:xfrm>
            <a:off x="5423248" y="9251974"/>
            <a:ext cx="1872208" cy="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120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62" name="Rectangle 4"/>
          <p:cNvSpPr>
            <a:spLocks/>
          </p:cNvSpPr>
          <p:nvPr/>
        </p:nvSpPr>
        <p:spPr bwMode="auto">
          <a:xfrm>
            <a:off x="6647384" y="9162256"/>
            <a:ext cx="1872208" cy="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4400" dirty="0">
                <a:latin typeface="Impact"/>
                <a:ea typeface="Impact"/>
                <a:cs typeface="Impact"/>
                <a:sym typeface="나눔고딕 Bold" charset="-127"/>
              </a:rPr>
              <a:t>4</a:t>
            </a:r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0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63" name="Rectangle 4"/>
          <p:cNvSpPr>
            <a:spLocks/>
          </p:cNvSpPr>
          <p:nvPr/>
        </p:nvSpPr>
        <p:spPr bwMode="auto">
          <a:xfrm>
            <a:off x="7655496" y="8819926"/>
            <a:ext cx="1872208" cy="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21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64" name="Rectangle 4"/>
          <p:cNvSpPr>
            <a:spLocks/>
          </p:cNvSpPr>
          <p:nvPr/>
        </p:nvSpPr>
        <p:spPr bwMode="auto">
          <a:xfrm>
            <a:off x="8519592" y="7794104"/>
            <a:ext cx="1872208" cy="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40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67264" y="6497960"/>
            <a:ext cx="302433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600" dirty="0" smtClean="0">
                <a:latin typeface="Impact"/>
                <a:ea typeface="Impact"/>
                <a:cs typeface="Impact"/>
                <a:sym typeface="나눔고딕 Bold" charset="-127"/>
              </a:rPr>
              <a:t>Noah’s doves</a:t>
            </a:r>
            <a:endParaRPr lang="ko-KR" altLang="en-US" sz="36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295456" y="5561856"/>
            <a:ext cx="3744416" cy="825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Jacob’s exile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9239672" y="4265712"/>
            <a:ext cx="338437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4800" dirty="0" smtClean="0">
                <a:latin typeface="Impact"/>
                <a:ea typeface="Impact"/>
                <a:cs typeface="Impact"/>
                <a:sym typeface="나눔고딕 Bold" charset="-127"/>
              </a:rPr>
              <a:t>Israel’s exile</a:t>
            </a:r>
            <a:endParaRPr lang="ko-KR" altLang="en-US" sz="48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1327904" y="2753544"/>
            <a:ext cx="4608512" cy="9925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-127"/>
              </a:rPr>
              <a:t>Papal exile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958752" y="10962456"/>
            <a:ext cx="14617624" cy="9925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5400" dirty="0" smtClean="0">
                <a:solidFill>
                  <a:srgbClr val="FF6600"/>
                </a:solidFill>
                <a:latin typeface="Impact"/>
                <a:ea typeface="Impact"/>
                <a:cs typeface="Impact"/>
                <a:sym typeface="나눔고딕 Bold" charset="-127"/>
              </a:rPr>
              <a:t>Restoration of the four-position foundation </a:t>
            </a:r>
            <a:endParaRPr lang="ko-KR" altLang="en-US" sz="5400" dirty="0">
              <a:solidFill>
                <a:srgbClr val="FF660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cxnSp>
        <p:nvCxnSpPr>
          <p:cNvPr id="30" name="Straight Arrow Connector 29"/>
          <p:cNvCxnSpPr/>
          <p:nvPr/>
        </p:nvCxnSpPr>
        <p:spPr bwMode="auto">
          <a:xfrm>
            <a:off x="6431360" y="10170368"/>
            <a:ext cx="0" cy="792088"/>
          </a:xfrm>
          <a:prstGeom prst="straightConnector1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FF66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" name="Straight Arrow Connector 30"/>
          <p:cNvCxnSpPr/>
          <p:nvPr/>
        </p:nvCxnSpPr>
        <p:spPr bwMode="auto">
          <a:xfrm>
            <a:off x="7655496" y="10098360"/>
            <a:ext cx="0" cy="864096"/>
          </a:xfrm>
          <a:prstGeom prst="straightConnector1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FF66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Straight Arrow Connector 31"/>
          <p:cNvCxnSpPr/>
          <p:nvPr/>
        </p:nvCxnSpPr>
        <p:spPr bwMode="auto">
          <a:xfrm>
            <a:off x="8663608" y="9810328"/>
            <a:ext cx="0" cy="1152128"/>
          </a:xfrm>
          <a:prstGeom prst="straightConnector1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FF66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" name="Straight Arrow Connector 36"/>
          <p:cNvCxnSpPr/>
          <p:nvPr/>
        </p:nvCxnSpPr>
        <p:spPr bwMode="auto">
          <a:xfrm>
            <a:off x="9527704" y="8658200"/>
            <a:ext cx="0" cy="2376264"/>
          </a:xfrm>
          <a:prstGeom prst="straightConnector1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FF66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3" name="Sound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3355300" y="126873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15456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Tm="9398">
        <p:fade/>
      </p:transition>
    </mc:Choice>
    <mc:Fallback xmlns="">
      <p:transition xmlns:p14="http://schemas.microsoft.com/office/powerpoint/2010/main" spd="slow" advTm="939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 animBg="1"/>
      <p:bldP spid="22" grpId="0"/>
      <p:bldP spid="23" grpId="0"/>
      <p:bldP spid="26" grpId="0"/>
      <p:bldP spid="2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res.jpg"/>
          <p:cNvPicPr>
            <a:picLocks noChangeAspect="1"/>
          </p:cNvPicPr>
          <p:nvPr/>
        </p:nvPicPr>
        <p:blipFill>
          <a:blip r:embed="rId5">
            <a:alphaModFix amt="6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86944" y="1961456"/>
            <a:ext cx="12445321" cy="9577064"/>
          </a:xfrm>
          <a:prstGeom prst="rect">
            <a:avLst/>
          </a:prstGeom>
          <a:effectLst>
            <a:glow rad="990600">
              <a:schemeClr val="accent5">
                <a:lumMod val="20000"/>
                <a:lumOff val="80000"/>
                <a:alpha val="59000"/>
              </a:schemeClr>
            </a:glow>
            <a:softEdge rad="596900"/>
          </a:effectLst>
        </p:spPr>
      </p:pic>
      <p:sp>
        <p:nvSpPr>
          <p:cNvPr id="5" name="Oval 4"/>
          <p:cNvSpPr/>
          <p:nvPr/>
        </p:nvSpPr>
        <p:spPr bwMode="auto">
          <a:xfrm>
            <a:off x="8447584" y="7146032"/>
            <a:ext cx="2088232" cy="2088232"/>
          </a:xfrm>
          <a:prstGeom prst="ellipse">
            <a:avLst/>
          </a:prstGeom>
          <a:solidFill>
            <a:srgbClr val="C1FDF9">
              <a:alpha val="70000"/>
            </a:srgb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20800">
              <a:schemeClr val="accent1">
                <a:lumMod val="20000"/>
                <a:lumOff val="80000"/>
                <a:alpha val="60000"/>
              </a:schemeClr>
            </a:glow>
            <a:softEdge rad="60960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7" name="Curved Down Arrow 16"/>
          <p:cNvSpPr/>
          <p:nvPr/>
        </p:nvSpPr>
        <p:spPr bwMode="auto">
          <a:xfrm flipH="1">
            <a:off x="4991200" y="6342504"/>
            <a:ext cx="2376264" cy="1163568"/>
          </a:xfrm>
          <a:prstGeom prst="curvedDownArrow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7" name="Curved Down Arrow 26"/>
          <p:cNvSpPr/>
          <p:nvPr/>
        </p:nvSpPr>
        <p:spPr bwMode="auto">
          <a:xfrm rot="10800000" flipH="1">
            <a:off x="5063209" y="7578080"/>
            <a:ext cx="4680520" cy="1800200"/>
          </a:xfrm>
          <a:prstGeom prst="curvedDownArrow">
            <a:avLst>
              <a:gd name="adj1" fmla="val 16803"/>
              <a:gd name="adj2" fmla="val 50000"/>
              <a:gd name="adj3" fmla="val 25000"/>
            </a:avLst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cxnSp>
        <p:nvCxnSpPr>
          <p:cNvPr id="4" name="Straight Connector 3"/>
          <p:cNvCxnSpPr/>
          <p:nvPr/>
        </p:nvCxnSpPr>
        <p:spPr bwMode="auto">
          <a:xfrm flipH="1">
            <a:off x="5279232" y="7506072"/>
            <a:ext cx="2016224" cy="0"/>
          </a:xfrm>
          <a:prstGeom prst="line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Straight Connector 23"/>
          <p:cNvCxnSpPr/>
          <p:nvPr/>
        </p:nvCxnSpPr>
        <p:spPr bwMode="auto">
          <a:xfrm flipH="1">
            <a:off x="5567264" y="7578080"/>
            <a:ext cx="1656184" cy="720080"/>
          </a:xfrm>
          <a:prstGeom prst="line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Straight Connector 24"/>
          <p:cNvCxnSpPr/>
          <p:nvPr/>
        </p:nvCxnSpPr>
        <p:spPr bwMode="auto">
          <a:xfrm flipH="1">
            <a:off x="7439472" y="7506072"/>
            <a:ext cx="1800200" cy="0"/>
          </a:xfrm>
          <a:prstGeom prst="line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Straight Connector 32"/>
          <p:cNvCxnSpPr/>
          <p:nvPr/>
        </p:nvCxnSpPr>
        <p:spPr bwMode="auto">
          <a:xfrm flipH="1" flipV="1">
            <a:off x="7223448" y="7506072"/>
            <a:ext cx="864096" cy="1728192"/>
          </a:xfrm>
          <a:prstGeom prst="line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4" name="Straight Connector 33"/>
          <p:cNvCxnSpPr/>
          <p:nvPr/>
        </p:nvCxnSpPr>
        <p:spPr bwMode="auto">
          <a:xfrm flipH="1" flipV="1">
            <a:off x="7295456" y="7578080"/>
            <a:ext cx="1512168" cy="1080120"/>
          </a:xfrm>
          <a:prstGeom prst="line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5" name="Straight Connector 34"/>
          <p:cNvCxnSpPr/>
          <p:nvPr/>
        </p:nvCxnSpPr>
        <p:spPr bwMode="auto">
          <a:xfrm flipV="1">
            <a:off x="6935416" y="7434064"/>
            <a:ext cx="360040" cy="1944216"/>
          </a:xfrm>
          <a:prstGeom prst="line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" name="Straight Connector 35"/>
          <p:cNvCxnSpPr>
            <a:endCxn id="17" idx="1"/>
          </p:cNvCxnSpPr>
          <p:nvPr/>
        </p:nvCxnSpPr>
        <p:spPr bwMode="auto">
          <a:xfrm flipV="1">
            <a:off x="6071320" y="7506072"/>
            <a:ext cx="1150698" cy="1428720"/>
          </a:xfrm>
          <a:prstGeom prst="line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8" name="Oval 37"/>
          <p:cNvSpPr/>
          <p:nvPr/>
        </p:nvSpPr>
        <p:spPr bwMode="auto">
          <a:xfrm>
            <a:off x="7079432" y="7362056"/>
            <a:ext cx="360040" cy="432048"/>
          </a:xfrm>
          <a:prstGeom prst="ellipse">
            <a:avLst/>
          </a:prstGeom>
          <a:solidFill>
            <a:schemeClr val="tx1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61" name="Rectangle 4"/>
          <p:cNvSpPr>
            <a:spLocks/>
          </p:cNvSpPr>
          <p:nvPr/>
        </p:nvSpPr>
        <p:spPr bwMode="auto">
          <a:xfrm>
            <a:off x="5423248" y="9251974"/>
            <a:ext cx="1872208" cy="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120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62" name="Rectangle 4"/>
          <p:cNvSpPr>
            <a:spLocks/>
          </p:cNvSpPr>
          <p:nvPr/>
        </p:nvSpPr>
        <p:spPr bwMode="auto">
          <a:xfrm>
            <a:off x="6647384" y="9162256"/>
            <a:ext cx="1872208" cy="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4400" dirty="0">
                <a:latin typeface="Impact"/>
                <a:ea typeface="Impact"/>
                <a:cs typeface="Impact"/>
                <a:sym typeface="나눔고딕 Bold" charset="-127"/>
              </a:rPr>
              <a:t>4</a:t>
            </a:r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0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63" name="Rectangle 4"/>
          <p:cNvSpPr>
            <a:spLocks/>
          </p:cNvSpPr>
          <p:nvPr/>
        </p:nvSpPr>
        <p:spPr bwMode="auto">
          <a:xfrm>
            <a:off x="7655496" y="8819926"/>
            <a:ext cx="1872208" cy="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21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64" name="Rectangle 4"/>
          <p:cNvSpPr>
            <a:spLocks/>
          </p:cNvSpPr>
          <p:nvPr/>
        </p:nvSpPr>
        <p:spPr bwMode="auto">
          <a:xfrm>
            <a:off x="8519592" y="7794104"/>
            <a:ext cx="1872208" cy="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40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927304" y="6497960"/>
            <a:ext cx="302433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600" dirty="0">
                <a:latin typeface="Impact"/>
                <a:ea typeface="Impact"/>
                <a:cs typeface="Impact"/>
                <a:sym typeface="나눔고딕 Bold" charset="-127"/>
              </a:rPr>
              <a:t>F</a:t>
            </a:r>
            <a:r>
              <a:rPr lang="en-US" altLang="ko-KR" sz="3600" dirty="0" smtClean="0">
                <a:latin typeface="Impact"/>
                <a:ea typeface="Impact"/>
                <a:cs typeface="Impact"/>
                <a:sym typeface="나눔고딕 Bold" charset="-127"/>
              </a:rPr>
              <a:t>lood</a:t>
            </a:r>
            <a:endParaRPr lang="ko-KR" altLang="en-US" sz="36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295456" y="5561856"/>
            <a:ext cx="3744416" cy="825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Slavery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9239672" y="4265712"/>
            <a:ext cx="338437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4800" dirty="0" smtClean="0">
                <a:latin typeface="Impact"/>
                <a:ea typeface="Impact"/>
                <a:cs typeface="Impact"/>
                <a:sym typeface="나눔고딕 Bold" charset="-127"/>
              </a:rPr>
              <a:t>Wandering</a:t>
            </a:r>
            <a:endParaRPr lang="ko-KR" altLang="en-US" sz="48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1327904" y="2753544"/>
            <a:ext cx="4608512" cy="9925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-127"/>
              </a:rPr>
              <a:t>Awaiting Jesus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958752" y="10962456"/>
            <a:ext cx="14617624" cy="9925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5400" dirty="0" smtClean="0">
                <a:solidFill>
                  <a:srgbClr val="FF6600"/>
                </a:solidFill>
                <a:latin typeface="Impact"/>
                <a:ea typeface="Impact"/>
                <a:cs typeface="Impact"/>
                <a:sym typeface="나눔고딕 Bold" charset="-127"/>
              </a:rPr>
              <a:t>Restoration of the four-position foundation </a:t>
            </a:r>
            <a:endParaRPr lang="ko-KR" altLang="en-US" sz="5400" dirty="0">
              <a:solidFill>
                <a:srgbClr val="FF660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cxnSp>
        <p:nvCxnSpPr>
          <p:cNvPr id="30" name="Straight Arrow Connector 29"/>
          <p:cNvCxnSpPr/>
          <p:nvPr/>
        </p:nvCxnSpPr>
        <p:spPr bwMode="auto">
          <a:xfrm>
            <a:off x="6431360" y="10170368"/>
            <a:ext cx="0" cy="792088"/>
          </a:xfrm>
          <a:prstGeom prst="straightConnector1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FF66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" name="Straight Arrow Connector 30"/>
          <p:cNvCxnSpPr/>
          <p:nvPr/>
        </p:nvCxnSpPr>
        <p:spPr bwMode="auto">
          <a:xfrm>
            <a:off x="7655496" y="10098360"/>
            <a:ext cx="0" cy="864096"/>
          </a:xfrm>
          <a:prstGeom prst="straightConnector1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FF66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Straight Arrow Connector 31"/>
          <p:cNvCxnSpPr/>
          <p:nvPr/>
        </p:nvCxnSpPr>
        <p:spPr bwMode="auto">
          <a:xfrm>
            <a:off x="8663608" y="9810328"/>
            <a:ext cx="0" cy="1152128"/>
          </a:xfrm>
          <a:prstGeom prst="straightConnector1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FF66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" name="Straight Arrow Connector 36"/>
          <p:cNvCxnSpPr/>
          <p:nvPr/>
        </p:nvCxnSpPr>
        <p:spPr bwMode="auto">
          <a:xfrm>
            <a:off x="9527704" y="8658200"/>
            <a:ext cx="0" cy="2376264"/>
          </a:xfrm>
          <a:prstGeom prst="straightConnector1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FF66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3" name="Sound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3355300" y="126873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11948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Tm="8633">
        <p:fade/>
      </p:transition>
    </mc:Choice>
    <mc:Fallback xmlns="">
      <p:transition xmlns:p14="http://schemas.microsoft.com/office/powerpoint/2010/main" spd="slow" advTm="863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 animBg="1"/>
      <p:bldP spid="22" grpId="0"/>
      <p:bldP spid="23" grpId="0"/>
      <p:bldP spid="26" grpId="0"/>
      <p:bldP spid="2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res.jpg"/>
          <p:cNvPicPr>
            <a:picLocks noChangeAspect="1"/>
          </p:cNvPicPr>
          <p:nvPr/>
        </p:nvPicPr>
        <p:blipFill>
          <a:blip r:embed="rId5">
            <a:alphaModFix amt="6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86944" y="1961456"/>
            <a:ext cx="12445321" cy="9577064"/>
          </a:xfrm>
          <a:prstGeom prst="rect">
            <a:avLst/>
          </a:prstGeom>
          <a:effectLst>
            <a:glow rad="990600">
              <a:schemeClr val="accent5">
                <a:lumMod val="20000"/>
                <a:lumOff val="80000"/>
                <a:alpha val="59000"/>
              </a:schemeClr>
            </a:glow>
            <a:softEdge rad="596900"/>
          </a:effectLst>
        </p:spPr>
      </p:pic>
      <p:sp>
        <p:nvSpPr>
          <p:cNvPr id="17" name="Curved Down Arrow 16"/>
          <p:cNvSpPr/>
          <p:nvPr/>
        </p:nvSpPr>
        <p:spPr bwMode="auto">
          <a:xfrm flipH="1">
            <a:off x="4991200" y="6342504"/>
            <a:ext cx="2376264" cy="1163568"/>
          </a:xfrm>
          <a:prstGeom prst="curvedDownArrow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7" name="Curved Down Arrow 26"/>
          <p:cNvSpPr/>
          <p:nvPr/>
        </p:nvSpPr>
        <p:spPr bwMode="auto">
          <a:xfrm rot="10800000" flipH="1">
            <a:off x="5063209" y="7578080"/>
            <a:ext cx="4680520" cy="1800200"/>
          </a:xfrm>
          <a:prstGeom prst="curvedDownArrow">
            <a:avLst>
              <a:gd name="adj1" fmla="val 16803"/>
              <a:gd name="adj2" fmla="val 50000"/>
              <a:gd name="adj3" fmla="val 25000"/>
            </a:avLst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5" name="Rectangle 4"/>
          <p:cNvSpPr>
            <a:spLocks/>
          </p:cNvSpPr>
          <p:nvPr/>
        </p:nvSpPr>
        <p:spPr bwMode="auto">
          <a:xfrm>
            <a:off x="6071320" y="6641976"/>
            <a:ext cx="2160240" cy="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Adam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cxnSp>
        <p:nvCxnSpPr>
          <p:cNvPr id="4" name="Straight Connector 3"/>
          <p:cNvCxnSpPr/>
          <p:nvPr/>
        </p:nvCxnSpPr>
        <p:spPr bwMode="auto">
          <a:xfrm flipH="1">
            <a:off x="5279232" y="7506072"/>
            <a:ext cx="2016224" cy="0"/>
          </a:xfrm>
          <a:prstGeom prst="line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Straight Connector 23"/>
          <p:cNvCxnSpPr/>
          <p:nvPr/>
        </p:nvCxnSpPr>
        <p:spPr bwMode="auto">
          <a:xfrm flipH="1">
            <a:off x="5567264" y="7578080"/>
            <a:ext cx="1656184" cy="720080"/>
          </a:xfrm>
          <a:prstGeom prst="line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Straight Connector 24"/>
          <p:cNvCxnSpPr/>
          <p:nvPr/>
        </p:nvCxnSpPr>
        <p:spPr bwMode="auto">
          <a:xfrm flipH="1">
            <a:off x="7439472" y="7506072"/>
            <a:ext cx="1800200" cy="0"/>
          </a:xfrm>
          <a:prstGeom prst="line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Straight Connector 32"/>
          <p:cNvCxnSpPr/>
          <p:nvPr/>
        </p:nvCxnSpPr>
        <p:spPr bwMode="auto">
          <a:xfrm flipH="1" flipV="1">
            <a:off x="7223448" y="7506072"/>
            <a:ext cx="864096" cy="1728192"/>
          </a:xfrm>
          <a:prstGeom prst="line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4" name="Straight Connector 33"/>
          <p:cNvCxnSpPr/>
          <p:nvPr/>
        </p:nvCxnSpPr>
        <p:spPr bwMode="auto">
          <a:xfrm flipH="1" flipV="1">
            <a:off x="7295456" y="7578080"/>
            <a:ext cx="1512168" cy="1080120"/>
          </a:xfrm>
          <a:prstGeom prst="line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5" name="Straight Connector 34"/>
          <p:cNvCxnSpPr/>
          <p:nvPr/>
        </p:nvCxnSpPr>
        <p:spPr bwMode="auto">
          <a:xfrm flipV="1">
            <a:off x="6935416" y="7434064"/>
            <a:ext cx="360040" cy="1944216"/>
          </a:xfrm>
          <a:prstGeom prst="line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" name="Straight Connector 35"/>
          <p:cNvCxnSpPr>
            <a:endCxn id="17" idx="1"/>
          </p:cNvCxnSpPr>
          <p:nvPr/>
        </p:nvCxnSpPr>
        <p:spPr bwMode="auto">
          <a:xfrm flipV="1">
            <a:off x="6071320" y="7506072"/>
            <a:ext cx="1150698" cy="1428720"/>
          </a:xfrm>
          <a:prstGeom prst="line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8" name="Oval 37"/>
          <p:cNvSpPr/>
          <p:nvPr/>
        </p:nvSpPr>
        <p:spPr bwMode="auto">
          <a:xfrm>
            <a:off x="7079432" y="7362056"/>
            <a:ext cx="360040" cy="432048"/>
          </a:xfrm>
          <a:prstGeom prst="ellipse">
            <a:avLst/>
          </a:prstGeom>
          <a:solidFill>
            <a:schemeClr val="tx1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61" name="Rectangle 4"/>
          <p:cNvSpPr>
            <a:spLocks/>
          </p:cNvSpPr>
          <p:nvPr/>
        </p:nvSpPr>
        <p:spPr bwMode="auto">
          <a:xfrm>
            <a:off x="382688" y="6713984"/>
            <a:ext cx="3672408" cy="1726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r">
              <a:lnSpc>
                <a:spcPct val="130000"/>
              </a:lnSpc>
            </a:pPr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10 gen / 1600 y to Noah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62" name="Rectangle 4"/>
          <p:cNvSpPr>
            <a:spLocks/>
          </p:cNvSpPr>
          <p:nvPr/>
        </p:nvSpPr>
        <p:spPr bwMode="auto">
          <a:xfrm>
            <a:off x="6647384" y="9162256"/>
            <a:ext cx="1872208" cy="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4400" dirty="0">
                <a:latin typeface="Impact"/>
                <a:ea typeface="Impact"/>
                <a:cs typeface="Impact"/>
                <a:sym typeface="나눔고딕 Bold" charset="-127"/>
              </a:rPr>
              <a:t>4</a:t>
            </a:r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0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63" name="Rectangle 4"/>
          <p:cNvSpPr>
            <a:spLocks/>
          </p:cNvSpPr>
          <p:nvPr/>
        </p:nvSpPr>
        <p:spPr bwMode="auto">
          <a:xfrm>
            <a:off x="7655496" y="8819926"/>
            <a:ext cx="1872208" cy="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21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64" name="Rectangle 4"/>
          <p:cNvSpPr>
            <a:spLocks/>
          </p:cNvSpPr>
          <p:nvPr/>
        </p:nvSpPr>
        <p:spPr bwMode="auto">
          <a:xfrm>
            <a:off x="8519592" y="7794104"/>
            <a:ext cx="1872208" cy="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40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6" name="Rectangle 4"/>
          <p:cNvSpPr>
            <a:spLocks/>
          </p:cNvSpPr>
          <p:nvPr/>
        </p:nvSpPr>
        <p:spPr bwMode="auto">
          <a:xfrm>
            <a:off x="382688" y="8803781"/>
            <a:ext cx="3888432" cy="1726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r">
              <a:lnSpc>
                <a:spcPct val="130000"/>
              </a:lnSpc>
            </a:pPr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10 gen / 400 y to Abraham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3" name="Right Arrow 2"/>
          <p:cNvSpPr/>
          <p:nvPr/>
        </p:nvSpPr>
        <p:spPr bwMode="auto">
          <a:xfrm>
            <a:off x="4199112" y="7866112"/>
            <a:ext cx="936104" cy="432048"/>
          </a:xfrm>
          <a:prstGeom prst="rightArrow">
            <a:avLst/>
          </a:prstGeom>
          <a:solidFill>
            <a:srgbClr val="FF0000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8" name="Right Arrow 27"/>
          <p:cNvSpPr/>
          <p:nvPr/>
        </p:nvSpPr>
        <p:spPr bwMode="auto">
          <a:xfrm rot="19548640">
            <a:off x="4455640" y="8955889"/>
            <a:ext cx="936104" cy="432048"/>
          </a:xfrm>
          <a:prstGeom prst="rightArrow">
            <a:avLst/>
          </a:prstGeom>
          <a:solidFill>
            <a:srgbClr val="FF0000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9" name="Rectangle 4"/>
          <p:cNvSpPr>
            <a:spLocks/>
          </p:cNvSpPr>
          <p:nvPr/>
        </p:nvSpPr>
        <p:spPr bwMode="auto">
          <a:xfrm>
            <a:off x="5279232" y="9162256"/>
            <a:ext cx="1872208" cy="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120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5" name="Sound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3355300" y="126873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69286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Tm="10507">
        <p:fade/>
      </p:transition>
    </mc:Choice>
    <mc:Fallback xmlns="">
      <p:transition xmlns:p14="http://schemas.microsoft.com/office/powerpoint/2010/main" spd="slow" advTm="1050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1" grpId="0"/>
      <p:bldP spid="26" grpId="0"/>
      <p:bldP spid="3" grpId="0" animBg="1"/>
      <p:bldP spid="2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Line 15"/>
          <p:cNvSpPr>
            <a:spLocks noChangeShapeType="1"/>
          </p:cNvSpPr>
          <p:nvPr/>
        </p:nvSpPr>
        <p:spPr bwMode="auto">
          <a:xfrm rot="10800000" flipH="1">
            <a:off x="6071320" y="7362055"/>
            <a:ext cx="6502400" cy="0"/>
          </a:xfrm>
          <a:prstGeom prst="line">
            <a:avLst/>
          </a:prstGeom>
          <a:noFill/>
          <a:ln w="50800">
            <a:solidFill>
              <a:srgbClr val="343434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5" name="Line 15"/>
          <p:cNvSpPr>
            <a:spLocks noChangeShapeType="1"/>
          </p:cNvSpPr>
          <p:nvPr/>
        </p:nvSpPr>
        <p:spPr bwMode="auto">
          <a:xfrm rot="10800000" flipH="1">
            <a:off x="6071320" y="6857999"/>
            <a:ext cx="6502400" cy="0"/>
          </a:xfrm>
          <a:prstGeom prst="line">
            <a:avLst/>
          </a:prstGeom>
          <a:noFill/>
          <a:ln w="50800">
            <a:solidFill>
              <a:srgbClr val="343434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6" name="Line 15"/>
          <p:cNvSpPr>
            <a:spLocks noChangeShapeType="1"/>
          </p:cNvSpPr>
          <p:nvPr/>
        </p:nvSpPr>
        <p:spPr bwMode="auto">
          <a:xfrm rot="10800000" flipH="1">
            <a:off x="6071320" y="5705872"/>
            <a:ext cx="6502400" cy="0"/>
          </a:xfrm>
          <a:prstGeom prst="line">
            <a:avLst/>
          </a:prstGeom>
          <a:noFill/>
          <a:ln w="50800">
            <a:solidFill>
              <a:srgbClr val="343434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7" name="Line 15"/>
          <p:cNvSpPr>
            <a:spLocks noChangeShapeType="1"/>
          </p:cNvSpPr>
          <p:nvPr/>
        </p:nvSpPr>
        <p:spPr bwMode="auto">
          <a:xfrm rot="10800000" flipH="1">
            <a:off x="6071320" y="5201816"/>
            <a:ext cx="6502400" cy="0"/>
          </a:xfrm>
          <a:prstGeom prst="line">
            <a:avLst/>
          </a:prstGeom>
          <a:noFill/>
          <a:ln w="50800">
            <a:solidFill>
              <a:srgbClr val="343434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3" name="Line 15"/>
          <p:cNvSpPr>
            <a:spLocks noChangeShapeType="1"/>
          </p:cNvSpPr>
          <p:nvPr/>
        </p:nvSpPr>
        <p:spPr bwMode="auto">
          <a:xfrm rot="10800000" flipH="1">
            <a:off x="6071321" y="8874223"/>
            <a:ext cx="6502400" cy="0"/>
          </a:xfrm>
          <a:prstGeom prst="line">
            <a:avLst/>
          </a:prstGeom>
          <a:noFill/>
          <a:ln w="50800">
            <a:solidFill>
              <a:srgbClr val="343434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2" name="Line 15"/>
          <p:cNvSpPr>
            <a:spLocks noChangeShapeType="1"/>
          </p:cNvSpPr>
          <p:nvPr/>
        </p:nvSpPr>
        <p:spPr bwMode="auto">
          <a:xfrm rot="10800000" flipH="1">
            <a:off x="6071321" y="8370167"/>
            <a:ext cx="6502400" cy="0"/>
          </a:xfrm>
          <a:prstGeom prst="line">
            <a:avLst/>
          </a:prstGeom>
          <a:noFill/>
          <a:ln w="50800">
            <a:solidFill>
              <a:srgbClr val="343434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9217" name="Rectangle 1"/>
          <p:cNvSpPr>
            <a:spLocks/>
          </p:cNvSpPr>
          <p:nvPr/>
        </p:nvSpPr>
        <p:spPr bwMode="auto">
          <a:xfrm>
            <a:off x="2182888" y="6209928"/>
            <a:ext cx="2497491" cy="15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ko-KR" sz="5000" b="0" dirty="0" smtClean="0">
                <a:latin typeface="Impact" charset="0"/>
                <a:ea typeface="나눔고딕OTF ExtraBold" charset="0"/>
                <a:cs typeface="나눔고딕OTF ExtraBold" charset="0"/>
                <a:sym typeface="나눔고딕OTF ExtraBold" charset="0"/>
              </a:rPr>
              <a:t>9 Stages</a:t>
            </a:r>
            <a:endParaRPr lang="en-US" altLang="ko-KR" sz="5000" b="0" dirty="0">
              <a:latin typeface="Impact" charset="0"/>
              <a:ea typeface="나눔고딕OTF ExtraBold" charset="0"/>
              <a:cs typeface="나눔고딕OTF ExtraBold" charset="0"/>
              <a:sym typeface="나눔고딕OTF ExtraBold" charset="0"/>
            </a:endParaRPr>
          </a:p>
          <a:p>
            <a:r>
              <a:rPr lang="en-US" altLang="ko-KR" sz="5000" dirty="0" smtClean="0">
                <a:latin typeface="Impact" charset="0"/>
                <a:ea typeface="나눔고딕OTF ExtraBold" charset="0"/>
                <a:cs typeface="나눔고딕OTF ExtraBold" charset="0"/>
                <a:sym typeface="나눔고딕OTF ExtraBold" charset="0"/>
              </a:rPr>
              <a:t>o</a:t>
            </a:r>
            <a:r>
              <a:rPr lang="en-US" altLang="ko-KR" sz="5000" b="0" dirty="0" smtClean="0">
                <a:latin typeface="Impact" charset="0"/>
                <a:ea typeface="나눔고딕OTF ExtraBold" charset="0"/>
                <a:cs typeface="나눔고딕OTF ExtraBold" charset="0"/>
                <a:sym typeface="나눔고딕OTF ExtraBold" charset="0"/>
              </a:rPr>
              <a:t>f </a:t>
            </a:r>
            <a:r>
              <a:rPr lang="en-US" altLang="ko-KR" sz="5000" b="0" dirty="0">
                <a:latin typeface="Impact" charset="0"/>
                <a:ea typeface="나눔고딕OTF ExtraBold" charset="0"/>
                <a:cs typeface="나눔고딕OTF ExtraBold" charset="0"/>
                <a:sym typeface="나눔고딕OTF ExtraBold" charset="0"/>
              </a:rPr>
              <a:t>Growth</a:t>
            </a:r>
          </a:p>
        </p:txBody>
      </p:sp>
      <p:grpSp>
        <p:nvGrpSpPr>
          <p:cNvPr id="9218" name="Group 2"/>
          <p:cNvGrpSpPr>
            <a:grpSpLocks/>
          </p:cNvGrpSpPr>
          <p:nvPr/>
        </p:nvGrpSpPr>
        <p:grpSpPr bwMode="auto">
          <a:xfrm>
            <a:off x="5341938" y="2321496"/>
            <a:ext cx="3465512" cy="2123504"/>
            <a:chOff x="0" y="0"/>
            <a:chExt cx="1576" cy="911"/>
          </a:xfrm>
        </p:grpSpPr>
        <p:pic>
          <p:nvPicPr>
            <p:cNvPr id="9235" name="Picture 3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576" cy="9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Rectangle 4"/>
            <p:cNvSpPr>
              <a:spLocks/>
            </p:cNvSpPr>
            <p:nvPr/>
          </p:nvSpPr>
          <p:spPr bwMode="auto">
            <a:xfrm>
              <a:off x="91" y="113"/>
              <a:ext cx="1408" cy="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r>
                <a:rPr lang="en-US" altLang="ja-JP" sz="5000" b="0" dirty="0" smtClean="0">
                  <a:latin typeface="Impact" charset="0"/>
                  <a:ea typeface="나눔고딕OTF ExtraBold" charset="0"/>
                  <a:cs typeface="나눔고딕OTF ExtraBold" charset="0"/>
                  <a:sym typeface="나눔고딕OTF ExtraBold" charset="0"/>
                </a:rPr>
                <a:t>Direct Dominion</a:t>
              </a:r>
              <a:endParaRPr lang="ko-KR" altLang="en-US" sz="5000" b="0" dirty="0">
                <a:latin typeface="Impact" charset="0"/>
                <a:ea typeface="나눔고딕OTF ExtraBold" charset="0"/>
                <a:cs typeface="나눔고딕OTF ExtraBold" charset="0"/>
                <a:sym typeface="나눔고딕OTF ExtraBold" charset="0"/>
              </a:endParaRPr>
            </a:p>
          </p:txBody>
        </p:sp>
      </p:grpSp>
      <p:sp>
        <p:nvSpPr>
          <p:cNvPr id="9219" name="Rectangle 5"/>
          <p:cNvSpPr>
            <a:spLocks/>
          </p:cNvSpPr>
          <p:nvPr/>
        </p:nvSpPr>
        <p:spPr bwMode="auto">
          <a:xfrm>
            <a:off x="2830960" y="953344"/>
            <a:ext cx="873004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ko-KR" sz="7000" b="0" dirty="0" smtClean="0">
                <a:latin typeface="Impact" charset="0"/>
                <a:ea typeface="나눔고딕OTF ExtraBold" charset="0"/>
                <a:cs typeface="나눔고딕OTF ExtraBold" charset="0"/>
                <a:sym typeface="나눔고딕OTF ExtraBold" charset="0"/>
              </a:rPr>
              <a:t>Return to unity with God</a:t>
            </a:r>
            <a:endParaRPr lang="ko-KR" altLang="en-US" sz="7000" b="0" dirty="0">
              <a:latin typeface="Impact" charset="0"/>
              <a:ea typeface="나눔고딕OTF ExtraBold" charset="0"/>
              <a:cs typeface="나눔고딕OTF ExtraBold" charset="0"/>
              <a:sym typeface="나눔고딕OTF ExtraBold" charset="0"/>
            </a:endParaRPr>
          </a:p>
        </p:txBody>
      </p:sp>
      <p:sp>
        <p:nvSpPr>
          <p:cNvPr id="9220" name="Rectangle 6"/>
          <p:cNvSpPr>
            <a:spLocks/>
          </p:cNvSpPr>
          <p:nvPr/>
        </p:nvSpPr>
        <p:spPr bwMode="auto">
          <a:xfrm>
            <a:off x="8039100" y="7850188"/>
            <a:ext cx="4521200" cy="1595437"/>
          </a:xfrm>
          <a:prstGeom prst="rect">
            <a:avLst/>
          </a:prstGeom>
          <a:solidFill>
            <a:srgbClr val="FCBD00">
              <a:alpha val="7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>
                    <a:alpha val="70195"/>
                  </a:schemeClr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ko-KR" altLang="en-US"/>
          </a:p>
        </p:txBody>
      </p:sp>
      <p:sp>
        <p:nvSpPr>
          <p:cNvPr id="9221" name="Rectangle 7"/>
          <p:cNvSpPr>
            <a:spLocks/>
          </p:cNvSpPr>
          <p:nvPr/>
        </p:nvSpPr>
        <p:spPr bwMode="auto">
          <a:xfrm>
            <a:off x="8870950" y="8066088"/>
            <a:ext cx="2844800" cy="115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r>
              <a:rPr lang="en-US" altLang="ja-JP" sz="5000" b="0" dirty="0">
                <a:latin typeface="Impact" charset="0"/>
                <a:ea typeface="나눔고딕OTF ExtraBold" charset="0"/>
                <a:cs typeface="나눔고딕OTF ExtraBold" charset="0"/>
                <a:sym typeface="나눔고딕OTF ExtraBold" charset="0"/>
              </a:rPr>
              <a:t>Formation</a:t>
            </a:r>
            <a:endParaRPr lang="ko-KR" altLang="en-US" sz="5000" b="0" dirty="0">
              <a:latin typeface="Impact" charset="0"/>
              <a:ea typeface="나눔고딕OTF ExtraBold" charset="0"/>
              <a:cs typeface="나눔고딕OTF ExtraBold" charset="0"/>
              <a:sym typeface="나눔고딕OTF ExtraBold" charset="0"/>
            </a:endParaRPr>
          </a:p>
        </p:txBody>
      </p:sp>
      <p:sp>
        <p:nvSpPr>
          <p:cNvPr id="9222" name="Rectangle 8"/>
          <p:cNvSpPr>
            <a:spLocks/>
          </p:cNvSpPr>
          <p:nvPr/>
        </p:nvSpPr>
        <p:spPr bwMode="auto">
          <a:xfrm>
            <a:off x="8039100" y="6245225"/>
            <a:ext cx="4521200" cy="1597025"/>
          </a:xfrm>
          <a:prstGeom prst="rect">
            <a:avLst/>
          </a:prstGeom>
          <a:solidFill>
            <a:srgbClr val="86CD4D">
              <a:alpha val="7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>
                    <a:alpha val="70195"/>
                  </a:schemeClr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ko-KR" altLang="en-US"/>
          </a:p>
        </p:txBody>
      </p:sp>
      <p:sp>
        <p:nvSpPr>
          <p:cNvPr id="9223" name="Rectangle 9"/>
          <p:cNvSpPr>
            <a:spLocks/>
          </p:cNvSpPr>
          <p:nvPr/>
        </p:nvSpPr>
        <p:spPr bwMode="auto">
          <a:xfrm>
            <a:off x="8870950" y="6638404"/>
            <a:ext cx="2844800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r>
              <a:rPr lang="en-US" altLang="ja-JP" sz="5000" b="0" dirty="0">
                <a:latin typeface="Impact" charset="0"/>
                <a:ea typeface="나눔고딕OTF ExtraBold" charset="0"/>
                <a:cs typeface="나눔고딕OTF ExtraBold" charset="0"/>
                <a:sym typeface="나눔고딕OTF ExtraBold" charset="0"/>
              </a:rPr>
              <a:t>Growth</a:t>
            </a:r>
            <a:endParaRPr lang="ko-KR" altLang="en-US" sz="5000" b="0" dirty="0">
              <a:latin typeface="Impact" charset="0"/>
              <a:ea typeface="나눔고딕OTF ExtraBold" charset="0"/>
              <a:cs typeface="나눔고딕OTF ExtraBold" charset="0"/>
              <a:sym typeface="나눔고딕OTF ExtraBold" charset="0"/>
            </a:endParaRPr>
          </a:p>
        </p:txBody>
      </p:sp>
      <p:sp>
        <p:nvSpPr>
          <p:cNvPr id="9224" name="Rectangle 10"/>
          <p:cNvSpPr>
            <a:spLocks/>
          </p:cNvSpPr>
          <p:nvPr/>
        </p:nvSpPr>
        <p:spPr bwMode="auto">
          <a:xfrm>
            <a:off x="8039100" y="4649788"/>
            <a:ext cx="4521200" cy="1595437"/>
          </a:xfrm>
          <a:prstGeom prst="rect">
            <a:avLst/>
          </a:prstGeom>
          <a:solidFill>
            <a:srgbClr val="47CCFC">
              <a:alpha val="7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>
                    <a:alpha val="70195"/>
                  </a:schemeClr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ko-KR" altLang="en-US"/>
          </a:p>
        </p:txBody>
      </p:sp>
      <p:sp>
        <p:nvSpPr>
          <p:cNvPr id="9225" name="Rectangle 11"/>
          <p:cNvSpPr>
            <a:spLocks/>
          </p:cNvSpPr>
          <p:nvPr/>
        </p:nvSpPr>
        <p:spPr bwMode="auto">
          <a:xfrm>
            <a:off x="8870950" y="5055816"/>
            <a:ext cx="3321050" cy="115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r>
              <a:rPr lang="en-US" altLang="ja-JP" sz="5000" b="0" dirty="0">
                <a:latin typeface="Impact" charset="0"/>
                <a:ea typeface="나눔고딕OTF ExtraBold" charset="0"/>
                <a:cs typeface="나눔고딕OTF ExtraBold" charset="0"/>
                <a:sym typeface="나눔고딕OTF ExtraBold" charset="0"/>
              </a:rPr>
              <a:t>Completion</a:t>
            </a:r>
            <a:endParaRPr lang="ko-KR" altLang="en-US" sz="5000" b="0" dirty="0">
              <a:latin typeface="Impact" charset="0"/>
              <a:ea typeface="나눔고딕OTF ExtraBold" charset="0"/>
              <a:cs typeface="나눔고딕OTF ExtraBold" charset="0"/>
              <a:sym typeface="나눔고딕OTF ExtraBold" charset="0"/>
            </a:endParaRPr>
          </a:p>
        </p:txBody>
      </p:sp>
      <p:pic>
        <p:nvPicPr>
          <p:cNvPr id="9226" name="Picture 12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3361">
            <a:off x="4978400" y="4540250"/>
            <a:ext cx="76327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7" name="Picture 13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985">
            <a:off x="4978400" y="9359900"/>
            <a:ext cx="76200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8" name="Line 14"/>
          <p:cNvSpPr>
            <a:spLocks noChangeShapeType="1"/>
          </p:cNvSpPr>
          <p:nvPr/>
        </p:nvSpPr>
        <p:spPr bwMode="auto">
          <a:xfrm>
            <a:off x="6045200" y="6249988"/>
            <a:ext cx="6500813" cy="0"/>
          </a:xfrm>
          <a:prstGeom prst="line">
            <a:avLst/>
          </a:prstGeom>
          <a:noFill/>
          <a:ln w="50800">
            <a:solidFill>
              <a:srgbClr val="343434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9229" name="Line 15"/>
          <p:cNvSpPr>
            <a:spLocks noChangeShapeType="1"/>
          </p:cNvSpPr>
          <p:nvPr/>
        </p:nvSpPr>
        <p:spPr bwMode="auto">
          <a:xfrm rot="10800000" flipH="1">
            <a:off x="6045200" y="7850188"/>
            <a:ext cx="6502400" cy="0"/>
          </a:xfrm>
          <a:prstGeom prst="line">
            <a:avLst/>
          </a:prstGeom>
          <a:noFill/>
          <a:ln w="50800">
            <a:solidFill>
              <a:srgbClr val="343434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9230" name="AutoShape 16"/>
          <p:cNvSpPr>
            <a:spLocks/>
          </p:cNvSpPr>
          <p:nvPr/>
        </p:nvSpPr>
        <p:spPr bwMode="auto">
          <a:xfrm rot="-5400000">
            <a:off x="4599162" y="6645622"/>
            <a:ext cx="5054600" cy="958156"/>
          </a:xfrm>
          <a:prstGeom prst="rightArrow">
            <a:avLst>
              <a:gd name="adj1" fmla="val 48657"/>
              <a:gd name="adj2" fmla="val 56839"/>
            </a:avLst>
          </a:prstGeom>
          <a:solidFill>
            <a:srgbClr val="FFA49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ko-KR" altLang="en-US"/>
          </a:p>
        </p:txBody>
      </p:sp>
      <p:grpSp>
        <p:nvGrpSpPr>
          <p:cNvPr id="9231" name="Group 17"/>
          <p:cNvGrpSpPr>
            <a:grpSpLocks/>
          </p:cNvGrpSpPr>
          <p:nvPr/>
        </p:nvGrpSpPr>
        <p:grpSpPr bwMode="auto">
          <a:xfrm>
            <a:off x="5280025" y="9234488"/>
            <a:ext cx="3598863" cy="3384550"/>
            <a:chOff x="0" y="0"/>
            <a:chExt cx="1600" cy="1600"/>
          </a:xfrm>
        </p:grpSpPr>
        <p:pic>
          <p:nvPicPr>
            <p:cNvPr id="9232" name="Picture 18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600" cy="1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33" name="Oval 19"/>
            <p:cNvSpPr>
              <a:spLocks/>
            </p:cNvSpPr>
            <p:nvPr/>
          </p:nvSpPr>
          <p:spPr bwMode="auto">
            <a:xfrm>
              <a:off x="198" y="236"/>
              <a:ext cx="1192" cy="1112"/>
            </a:xfrm>
            <a:prstGeom prst="ellipse">
              <a:avLst/>
            </a:pr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chemeClr val="tx1">
                      <a:alpha val="50195"/>
                    </a:schemeClr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ko-KR" altLang="en-US" sz="5000">
                <a:latin typeface="Impact" charset="0"/>
              </a:endParaRPr>
            </a:p>
          </p:txBody>
        </p:sp>
        <p:sp>
          <p:nvSpPr>
            <p:cNvPr id="9236" name="Rectangle 20"/>
            <p:cNvSpPr>
              <a:spLocks/>
            </p:cNvSpPr>
            <p:nvPr/>
          </p:nvSpPr>
          <p:spPr bwMode="auto">
            <a:xfrm>
              <a:off x="6" y="340"/>
              <a:ext cx="1575" cy="904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099" dir="2700000" algn="ctr" rotWithShape="0">
                <a:schemeClr val="bg2">
                  <a:alpha val="39998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>
                <a:defRPr/>
              </a:pPr>
              <a:r>
                <a:rPr lang="en-US" altLang="ja-JP" sz="5000" b="0" dirty="0">
                  <a:latin typeface="Impact" charset="0"/>
                  <a:ea typeface="나눔고딕OTF ExtraBold" charset="0"/>
                  <a:cs typeface="나눔고딕OTF ExtraBold" charset="0"/>
                  <a:sym typeface="나눔고딕OTF ExtraBold" charset="0"/>
                </a:rPr>
                <a:t>Human Beings</a:t>
              </a:r>
              <a:endParaRPr lang="ko-KR" altLang="en-US" sz="5000" b="0" dirty="0">
                <a:latin typeface="Impact" charset="0"/>
                <a:ea typeface="나눔고딕OTF ExtraBold" charset="0"/>
                <a:cs typeface="나눔고딕OTF ExtraBold" charset="0"/>
                <a:sym typeface="나눔고딕OTF ExtraBold" charset="0"/>
              </a:endParaRPr>
            </a:p>
          </p:txBody>
        </p:sp>
      </p:grpSp>
      <p:sp>
        <p:nvSpPr>
          <p:cNvPr id="28" name="Rectangle 5"/>
          <p:cNvSpPr>
            <a:spLocks/>
          </p:cNvSpPr>
          <p:nvPr/>
        </p:nvSpPr>
        <p:spPr bwMode="auto">
          <a:xfrm>
            <a:off x="9295606" y="2844639"/>
            <a:ext cx="789547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ko-KR" sz="7000" b="0" dirty="0" smtClean="0">
                <a:latin typeface="Impact" charset="0"/>
                <a:ea typeface="나눔고딕OTF ExtraBold" charset="0"/>
                <a:cs typeface="나눔고딕OTF ExtraBold" charset="0"/>
                <a:sym typeface="나눔고딕OTF ExtraBold" charset="0"/>
              </a:rPr>
              <a:t>Establish a new Adam</a:t>
            </a:r>
            <a:endParaRPr lang="ko-KR" altLang="en-US" sz="7000" b="0" dirty="0">
              <a:latin typeface="Impact" charset="0"/>
              <a:ea typeface="나눔고딕OTF ExtraBold" charset="0"/>
              <a:cs typeface="나눔고딕OTF ExtraBold" charset="0"/>
              <a:sym typeface="나눔고딕OTF ExtraBold" charset="0"/>
            </a:endParaRPr>
          </a:p>
        </p:txBody>
      </p:sp>
      <p:pic>
        <p:nvPicPr>
          <p:cNvPr id="3" name="Sound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3355300" y="126873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40870892"/>
      </p:ext>
    </p:extLst>
  </p:cSld>
  <p:clrMapOvr>
    <a:masterClrMapping/>
  </p:clrMapOvr>
  <p:transition spd="slow" advTm="19994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217" grpId="0"/>
      <p:bldP spid="9219" grpId="0"/>
      <p:bldP spid="9219" grpId="1"/>
      <p:bldP spid="9220" grpId="0" animBg="1"/>
      <p:bldP spid="9221" grpId="0"/>
      <p:bldP spid="9222" grpId="0" animBg="1"/>
      <p:bldP spid="9223" grpId="0"/>
      <p:bldP spid="9224" grpId="0" animBg="1"/>
      <p:bldP spid="9225" grpId="0"/>
      <p:bldP spid="28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Line 15"/>
          <p:cNvSpPr>
            <a:spLocks noChangeShapeType="1"/>
          </p:cNvSpPr>
          <p:nvPr/>
        </p:nvSpPr>
        <p:spPr bwMode="auto">
          <a:xfrm rot="10800000" flipH="1">
            <a:off x="6071320" y="7362055"/>
            <a:ext cx="6502400" cy="0"/>
          </a:xfrm>
          <a:prstGeom prst="line">
            <a:avLst/>
          </a:prstGeom>
          <a:noFill/>
          <a:ln w="50800">
            <a:solidFill>
              <a:srgbClr val="343434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5" name="Line 15"/>
          <p:cNvSpPr>
            <a:spLocks noChangeShapeType="1"/>
          </p:cNvSpPr>
          <p:nvPr/>
        </p:nvSpPr>
        <p:spPr bwMode="auto">
          <a:xfrm rot="10800000" flipH="1">
            <a:off x="6071320" y="6857999"/>
            <a:ext cx="6502400" cy="0"/>
          </a:xfrm>
          <a:prstGeom prst="line">
            <a:avLst/>
          </a:prstGeom>
          <a:noFill/>
          <a:ln w="50800">
            <a:solidFill>
              <a:srgbClr val="343434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6" name="Line 15"/>
          <p:cNvSpPr>
            <a:spLocks noChangeShapeType="1"/>
          </p:cNvSpPr>
          <p:nvPr/>
        </p:nvSpPr>
        <p:spPr bwMode="auto">
          <a:xfrm rot="10800000" flipH="1">
            <a:off x="6071320" y="5705872"/>
            <a:ext cx="6502400" cy="0"/>
          </a:xfrm>
          <a:prstGeom prst="line">
            <a:avLst/>
          </a:prstGeom>
          <a:noFill/>
          <a:ln w="50800">
            <a:solidFill>
              <a:srgbClr val="343434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7" name="Line 15"/>
          <p:cNvSpPr>
            <a:spLocks noChangeShapeType="1"/>
          </p:cNvSpPr>
          <p:nvPr/>
        </p:nvSpPr>
        <p:spPr bwMode="auto">
          <a:xfrm rot="10800000" flipH="1">
            <a:off x="6071320" y="5201816"/>
            <a:ext cx="6502400" cy="0"/>
          </a:xfrm>
          <a:prstGeom prst="line">
            <a:avLst/>
          </a:prstGeom>
          <a:noFill/>
          <a:ln w="50800">
            <a:solidFill>
              <a:srgbClr val="343434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3" name="Line 15"/>
          <p:cNvSpPr>
            <a:spLocks noChangeShapeType="1"/>
          </p:cNvSpPr>
          <p:nvPr/>
        </p:nvSpPr>
        <p:spPr bwMode="auto">
          <a:xfrm rot="10800000" flipH="1">
            <a:off x="6071321" y="8874223"/>
            <a:ext cx="6502400" cy="0"/>
          </a:xfrm>
          <a:prstGeom prst="line">
            <a:avLst/>
          </a:prstGeom>
          <a:noFill/>
          <a:ln w="50800">
            <a:solidFill>
              <a:srgbClr val="343434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2" name="Line 15"/>
          <p:cNvSpPr>
            <a:spLocks noChangeShapeType="1"/>
          </p:cNvSpPr>
          <p:nvPr/>
        </p:nvSpPr>
        <p:spPr bwMode="auto">
          <a:xfrm rot="10800000" flipH="1">
            <a:off x="6071321" y="8370167"/>
            <a:ext cx="6502400" cy="0"/>
          </a:xfrm>
          <a:prstGeom prst="line">
            <a:avLst/>
          </a:prstGeom>
          <a:noFill/>
          <a:ln w="50800">
            <a:solidFill>
              <a:srgbClr val="343434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9217" name="Rectangle 1"/>
          <p:cNvSpPr>
            <a:spLocks/>
          </p:cNvSpPr>
          <p:nvPr/>
        </p:nvSpPr>
        <p:spPr bwMode="auto">
          <a:xfrm>
            <a:off x="2182888" y="6209928"/>
            <a:ext cx="2497491" cy="15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ko-KR" sz="5000" b="0" dirty="0" smtClean="0">
                <a:latin typeface="Impact" charset="0"/>
                <a:ea typeface="나눔고딕OTF ExtraBold" charset="0"/>
                <a:cs typeface="나눔고딕OTF ExtraBold" charset="0"/>
                <a:sym typeface="나눔고딕OTF ExtraBold" charset="0"/>
              </a:rPr>
              <a:t>9 Stages</a:t>
            </a:r>
            <a:endParaRPr lang="en-US" altLang="ko-KR" sz="5000" b="0" dirty="0">
              <a:latin typeface="Impact" charset="0"/>
              <a:ea typeface="나눔고딕OTF ExtraBold" charset="0"/>
              <a:cs typeface="나눔고딕OTF ExtraBold" charset="0"/>
              <a:sym typeface="나눔고딕OTF ExtraBold" charset="0"/>
            </a:endParaRPr>
          </a:p>
          <a:p>
            <a:r>
              <a:rPr lang="en-US" altLang="ko-KR" sz="5000" dirty="0" smtClean="0">
                <a:latin typeface="Impact" charset="0"/>
                <a:ea typeface="나눔고딕OTF ExtraBold" charset="0"/>
                <a:cs typeface="나눔고딕OTF ExtraBold" charset="0"/>
                <a:sym typeface="나눔고딕OTF ExtraBold" charset="0"/>
              </a:rPr>
              <a:t>o</a:t>
            </a:r>
            <a:r>
              <a:rPr lang="en-US" altLang="ko-KR" sz="5000" b="0" dirty="0" smtClean="0">
                <a:latin typeface="Impact" charset="0"/>
                <a:ea typeface="나눔고딕OTF ExtraBold" charset="0"/>
                <a:cs typeface="나눔고딕OTF ExtraBold" charset="0"/>
                <a:sym typeface="나눔고딕OTF ExtraBold" charset="0"/>
              </a:rPr>
              <a:t>f </a:t>
            </a:r>
            <a:r>
              <a:rPr lang="en-US" altLang="ko-KR" sz="5000" b="0" dirty="0">
                <a:latin typeface="Impact" charset="0"/>
                <a:ea typeface="나눔고딕OTF ExtraBold" charset="0"/>
                <a:cs typeface="나눔고딕OTF ExtraBold" charset="0"/>
                <a:sym typeface="나눔고딕OTF ExtraBold" charset="0"/>
              </a:rPr>
              <a:t>Growth</a:t>
            </a:r>
          </a:p>
        </p:txBody>
      </p:sp>
      <p:grpSp>
        <p:nvGrpSpPr>
          <p:cNvPr id="9218" name="Group 2"/>
          <p:cNvGrpSpPr>
            <a:grpSpLocks/>
          </p:cNvGrpSpPr>
          <p:nvPr/>
        </p:nvGrpSpPr>
        <p:grpSpPr bwMode="auto">
          <a:xfrm>
            <a:off x="5341938" y="2321496"/>
            <a:ext cx="3465512" cy="2123504"/>
            <a:chOff x="0" y="0"/>
            <a:chExt cx="1576" cy="911"/>
          </a:xfrm>
        </p:grpSpPr>
        <p:pic>
          <p:nvPicPr>
            <p:cNvPr id="9235" name="Picture 3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576" cy="9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Rectangle 4"/>
            <p:cNvSpPr>
              <a:spLocks/>
            </p:cNvSpPr>
            <p:nvPr/>
          </p:nvSpPr>
          <p:spPr bwMode="auto">
            <a:xfrm>
              <a:off x="91" y="113"/>
              <a:ext cx="1408" cy="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r>
                <a:rPr lang="en-US" altLang="ja-JP" sz="5000" b="0" dirty="0" smtClean="0">
                  <a:latin typeface="Impact" charset="0"/>
                  <a:ea typeface="나눔고딕OTF ExtraBold" charset="0"/>
                  <a:cs typeface="나눔고딕OTF ExtraBold" charset="0"/>
                  <a:sym typeface="나눔고딕OTF ExtraBold" charset="0"/>
                </a:rPr>
                <a:t>True Adam and Eve</a:t>
              </a:r>
              <a:endParaRPr lang="ko-KR" altLang="en-US" sz="5000" b="0" dirty="0">
                <a:latin typeface="Impact" charset="0"/>
                <a:ea typeface="나눔고딕OTF ExtraBold" charset="0"/>
                <a:cs typeface="나눔고딕OTF ExtraBold" charset="0"/>
                <a:sym typeface="나눔고딕OTF ExtraBold" charset="0"/>
              </a:endParaRPr>
            </a:p>
          </p:txBody>
        </p:sp>
      </p:grpSp>
      <p:sp>
        <p:nvSpPr>
          <p:cNvPr id="9219" name="Rectangle 5"/>
          <p:cNvSpPr>
            <a:spLocks/>
          </p:cNvSpPr>
          <p:nvPr/>
        </p:nvSpPr>
        <p:spPr bwMode="auto">
          <a:xfrm>
            <a:off x="2240548" y="953344"/>
            <a:ext cx="991087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ko-KR" sz="7000" dirty="0" smtClean="0">
                <a:latin typeface="Impact" charset="0"/>
                <a:ea typeface="나눔고딕OTF ExtraBold" charset="0"/>
                <a:cs typeface="나눔고딕OTF ExtraBold" charset="0"/>
                <a:sym typeface="나눔고딕OTF ExtraBold" charset="0"/>
              </a:rPr>
              <a:t>Perfect embodiments of 40</a:t>
            </a:r>
            <a:endParaRPr lang="ko-KR" altLang="en-US" sz="7000" b="0" dirty="0">
              <a:latin typeface="Impact" charset="0"/>
              <a:ea typeface="나눔고딕OTF ExtraBold" charset="0"/>
              <a:cs typeface="나눔고딕OTF ExtraBold" charset="0"/>
              <a:sym typeface="나눔고딕OTF ExtraBold" charset="0"/>
            </a:endParaRPr>
          </a:p>
        </p:txBody>
      </p:sp>
      <p:sp>
        <p:nvSpPr>
          <p:cNvPr id="9220" name="Rectangle 6"/>
          <p:cNvSpPr>
            <a:spLocks/>
          </p:cNvSpPr>
          <p:nvPr/>
        </p:nvSpPr>
        <p:spPr bwMode="auto">
          <a:xfrm>
            <a:off x="8039100" y="7850188"/>
            <a:ext cx="4521200" cy="1595437"/>
          </a:xfrm>
          <a:prstGeom prst="rect">
            <a:avLst/>
          </a:prstGeom>
          <a:solidFill>
            <a:srgbClr val="FCBD00">
              <a:alpha val="7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>
                    <a:alpha val="70195"/>
                  </a:schemeClr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ko-KR" altLang="en-US"/>
          </a:p>
        </p:txBody>
      </p:sp>
      <p:sp>
        <p:nvSpPr>
          <p:cNvPr id="9221" name="Rectangle 7"/>
          <p:cNvSpPr>
            <a:spLocks/>
          </p:cNvSpPr>
          <p:nvPr/>
        </p:nvSpPr>
        <p:spPr bwMode="auto">
          <a:xfrm>
            <a:off x="8870950" y="8066088"/>
            <a:ext cx="2844800" cy="115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r>
              <a:rPr lang="en-US" altLang="ja-JP" sz="5000" b="0" dirty="0">
                <a:latin typeface="Impact" charset="0"/>
                <a:ea typeface="나눔고딕OTF ExtraBold" charset="0"/>
                <a:cs typeface="나눔고딕OTF ExtraBold" charset="0"/>
                <a:sym typeface="나눔고딕OTF ExtraBold" charset="0"/>
              </a:rPr>
              <a:t>Formation</a:t>
            </a:r>
            <a:endParaRPr lang="ko-KR" altLang="en-US" sz="5000" b="0" dirty="0">
              <a:latin typeface="Impact" charset="0"/>
              <a:ea typeface="나눔고딕OTF ExtraBold" charset="0"/>
              <a:cs typeface="나눔고딕OTF ExtraBold" charset="0"/>
              <a:sym typeface="나눔고딕OTF ExtraBold" charset="0"/>
            </a:endParaRPr>
          </a:p>
        </p:txBody>
      </p:sp>
      <p:sp>
        <p:nvSpPr>
          <p:cNvPr id="9222" name="Rectangle 8"/>
          <p:cNvSpPr>
            <a:spLocks/>
          </p:cNvSpPr>
          <p:nvPr/>
        </p:nvSpPr>
        <p:spPr bwMode="auto">
          <a:xfrm>
            <a:off x="8039100" y="6245225"/>
            <a:ext cx="4521200" cy="1597025"/>
          </a:xfrm>
          <a:prstGeom prst="rect">
            <a:avLst/>
          </a:prstGeom>
          <a:solidFill>
            <a:srgbClr val="86CD4D">
              <a:alpha val="7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>
                    <a:alpha val="70195"/>
                  </a:schemeClr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ko-KR" altLang="en-US"/>
          </a:p>
        </p:txBody>
      </p:sp>
      <p:sp>
        <p:nvSpPr>
          <p:cNvPr id="9223" name="Rectangle 9"/>
          <p:cNvSpPr>
            <a:spLocks/>
          </p:cNvSpPr>
          <p:nvPr/>
        </p:nvSpPr>
        <p:spPr bwMode="auto">
          <a:xfrm>
            <a:off x="8870950" y="6638404"/>
            <a:ext cx="2844800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r>
              <a:rPr lang="en-US" altLang="ja-JP" sz="5000" b="0" dirty="0">
                <a:latin typeface="Impact" charset="0"/>
                <a:ea typeface="나눔고딕OTF ExtraBold" charset="0"/>
                <a:cs typeface="나눔고딕OTF ExtraBold" charset="0"/>
                <a:sym typeface="나눔고딕OTF ExtraBold" charset="0"/>
              </a:rPr>
              <a:t>Growth</a:t>
            </a:r>
            <a:endParaRPr lang="ko-KR" altLang="en-US" sz="5000" b="0" dirty="0">
              <a:latin typeface="Impact" charset="0"/>
              <a:ea typeface="나눔고딕OTF ExtraBold" charset="0"/>
              <a:cs typeface="나눔고딕OTF ExtraBold" charset="0"/>
              <a:sym typeface="나눔고딕OTF ExtraBold" charset="0"/>
            </a:endParaRPr>
          </a:p>
        </p:txBody>
      </p:sp>
      <p:sp>
        <p:nvSpPr>
          <p:cNvPr id="9224" name="Rectangle 10"/>
          <p:cNvSpPr>
            <a:spLocks/>
          </p:cNvSpPr>
          <p:nvPr/>
        </p:nvSpPr>
        <p:spPr bwMode="auto">
          <a:xfrm>
            <a:off x="8039100" y="4649788"/>
            <a:ext cx="4521200" cy="1595437"/>
          </a:xfrm>
          <a:prstGeom prst="rect">
            <a:avLst/>
          </a:prstGeom>
          <a:solidFill>
            <a:srgbClr val="47CCFC">
              <a:alpha val="7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>
                    <a:alpha val="70195"/>
                  </a:schemeClr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ko-KR" altLang="en-US"/>
          </a:p>
        </p:txBody>
      </p:sp>
      <p:sp>
        <p:nvSpPr>
          <p:cNvPr id="9225" name="Rectangle 11"/>
          <p:cNvSpPr>
            <a:spLocks/>
          </p:cNvSpPr>
          <p:nvPr/>
        </p:nvSpPr>
        <p:spPr bwMode="auto">
          <a:xfrm>
            <a:off x="8870950" y="5055816"/>
            <a:ext cx="3321050" cy="115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r>
              <a:rPr lang="en-US" altLang="ja-JP" sz="5000" b="0" dirty="0">
                <a:latin typeface="Impact" charset="0"/>
                <a:ea typeface="나눔고딕OTF ExtraBold" charset="0"/>
                <a:cs typeface="나눔고딕OTF ExtraBold" charset="0"/>
                <a:sym typeface="나눔고딕OTF ExtraBold" charset="0"/>
              </a:rPr>
              <a:t>Completion</a:t>
            </a:r>
            <a:endParaRPr lang="ko-KR" altLang="en-US" sz="5000" b="0" dirty="0">
              <a:latin typeface="Impact" charset="0"/>
              <a:ea typeface="나눔고딕OTF ExtraBold" charset="0"/>
              <a:cs typeface="나눔고딕OTF ExtraBold" charset="0"/>
              <a:sym typeface="나눔고딕OTF ExtraBold" charset="0"/>
            </a:endParaRPr>
          </a:p>
        </p:txBody>
      </p:sp>
      <p:pic>
        <p:nvPicPr>
          <p:cNvPr id="9226" name="Picture 12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3361">
            <a:off x="4978400" y="4540250"/>
            <a:ext cx="76327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7" name="Picture 13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985">
            <a:off x="4978400" y="9359900"/>
            <a:ext cx="76200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8" name="Line 14"/>
          <p:cNvSpPr>
            <a:spLocks noChangeShapeType="1"/>
          </p:cNvSpPr>
          <p:nvPr/>
        </p:nvSpPr>
        <p:spPr bwMode="auto">
          <a:xfrm>
            <a:off x="6045200" y="6249988"/>
            <a:ext cx="6500813" cy="0"/>
          </a:xfrm>
          <a:prstGeom prst="line">
            <a:avLst/>
          </a:prstGeom>
          <a:noFill/>
          <a:ln w="50800">
            <a:solidFill>
              <a:srgbClr val="343434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9229" name="Line 15"/>
          <p:cNvSpPr>
            <a:spLocks noChangeShapeType="1"/>
          </p:cNvSpPr>
          <p:nvPr/>
        </p:nvSpPr>
        <p:spPr bwMode="auto">
          <a:xfrm rot="10800000" flipH="1">
            <a:off x="6045200" y="7850188"/>
            <a:ext cx="6502400" cy="0"/>
          </a:xfrm>
          <a:prstGeom prst="line">
            <a:avLst/>
          </a:prstGeom>
          <a:noFill/>
          <a:ln w="50800">
            <a:solidFill>
              <a:srgbClr val="343434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9230" name="AutoShape 16"/>
          <p:cNvSpPr>
            <a:spLocks/>
          </p:cNvSpPr>
          <p:nvPr/>
        </p:nvSpPr>
        <p:spPr bwMode="auto">
          <a:xfrm rot="-5400000">
            <a:off x="4599162" y="6645622"/>
            <a:ext cx="5054600" cy="958156"/>
          </a:xfrm>
          <a:prstGeom prst="rightArrow">
            <a:avLst>
              <a:gd name="adj1" fmla="val 48657"/>
              <a:gd name="adj2" fmla="val 56839"/>
            </a:avLst>
          </a:prstGeom>
          <a:solidFill>
            <a:srgbClr val="FFA49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ko-KR" altLang="en-US"/>
          </a:p>
        </p:txBody>
      </p:sp>
      <p:grpSp>
        <p:nvGrpSpPr>
          <p:cNvPr id="9231" name="Group 17"/>
          <p:cNvGrpSpPr>
            <a:grpSpLocks/>
          </p:cNvGrpSpPr>
          <p:nvPr/>
        </p:nvGrpSpPr>
        <p:grpSpPr bwMode="auto">
          <a:xfrm>
            <a:off x="5280025" y="9234488"/>
            <a:ext cx="3598863" cy="3384550"/>
            <a:chOff x="0" y="0"/>
            <a:chExt cx="1600" cy="1600"/>
          </a:xfrm>
        </p:grpSpPr>
        <p:pic>
          <p:nvPicPr>
            <p:cNvPr id="9232" name="Picture 18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600" cy="1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33" name="Oval 19"/>
            <p:cNvSpPr>
              <a:spLocks/>
            </p:cNvSpPr>
            <p:nvPr/>
          </p:nvSpPr>
          <p:spPr bwMode="auto">
            <a:xfrm>
              <a:off x="198" y="236"/>
              <a:ext cx="1192" cy="1112"/>
            </a:xfrm>
            <a:prstGeom prst="ellipse">
              <a:avLst/>
            </a:pr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chemeClr val="tx1">
                      <a:alpha val="50195"/>
                    </a:schemeClr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ko-KR" altLang="en-US" sz="5000">
                <a:latin typeface="Impact" charset="0"/>
              </a:endParaRPr>
            </a:p>
          </p:txBody>
        </p:sp>
        <p:sp>
          <p:nvSpPr>
            <p:cNvPr id="9236" name="Rectangle 20"/>
            <p:cNvSpPr>
              <a:spLocks/>
            </p:cNvSpPr>
            <p:nvPr/>
          </p:nvSpPr>
          <p:spPr bwMode="auto">
            <a:xfrm>
              <a:off x="6" y="340"/>
              <a:ext cx="1575" cy="904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099" dir="2700000" algn="ctr" rotWithShape="0">
                <a:schemeClr val="bg2">
                  <a:alpha val="39998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>
                <a:defRPr/>
              </a:pPr>
              <a:r>
                <a:rPr lang="en-US" altLang="ja-JP" sz="5000" b="0" dirty="0">
                  <a:latin typeface="Impact" charset="0"/>
                  <a:ea typeface="나눔고딕OTF ExtraBold" charset="0"/>
                  <a:cs typeface="나눔고딕OTF ExtraBold" charset="0"/>
                  <a:sym typeface="나눔고딕OTF ExtraBold" charset="0"/>
                </a:rPr>
                <a:t>Human Beings</a:t>
              </a:r>
              <a:endParaRPr lang="ko-KR" altLang="en-US" sz="5000" b="0" dirty="0">
                <a:latin typeface="Impact" charset="0"/>
                <a:ea typeface="나눔고딕OTF ExtraBold" charset="0"/>
                <a:cs typeface="나눔고딕OTF ExtraBold" charset="0"/>
                <a:sym typeface="나눔고딕OTF ExtraBold" charset="0"/>
              </a:endParaRPr>
            </a:p>
          </p:txBody>
        </p:sp>
      </p:grpSp>
      <p:sp>
        <p:nvSpPr>
          <p:cNvPr id="28" name="Rectangle 5"/>
          <p:cNvSpPr>
            <a:spLocks/>
          </p:cNvSpPr>
          <p:nvPr/>
        </p:nvSpPr>
        <p:spPr bwMode="auto">
          <a:xfrm>
            <a:off x="9311680" y="3041576"/>
            <a:ext cx="3312368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altLang="ko-KR" sz="4400" b="0" dirty="0" smtClean="0">
                <a:latin typeface="Impact" charset="0"/>
                <a:ea typeface="나눔고딕OTF ExtraBold" charset="0"/>
                <a:cs typeface="나눔고딕OTF ExtraBold" charset="0"/>
                <a:sym typeface="나눔고딕OTF ExtraBold" charset="0"/>
              </a:rPr>
              <a:t>10 X 40 = 160</a:t>
            </a:r>
            <a:endParaRPr lang="ko-KR" altLang="en-US" sz="4400" b="0" dirty="0">
              <a:latin typeface="Impact" charset="0"/>
              <a:ea typeface="나눔고딕OTF ExtraBold" charset="0"/>
              <a:cs typeface="나눔고딕OTF ExtraBold" charset="0"/>
              <a:sym typeface="나눔고딕OTF ExtraBold" charset="0"/>
            </a:endParaRPr>
          </a:p>
        </p:txBody>
      </p:sp>
      <p:sp>
        <p:nvSpPr>
          <p:cNvPr id="29" name="Rectangle 1"/>
          <p:cNvSpPr>
            <a:spLocks/>
          </p:cNvSpPr>
          <p:nvPr/>
        </p:nvSpPr>
        <p:spPr bwMode="auto">
          <a:xfrm>
            <a:off x="2237516" y="2920207"/>
            <a:ext cx="238823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ko-KR" sz="5400" dirty="0" smtClean="0">
                <a:latin typeface="Impact" charset="0"/>
                <a:ea typeface="나눔고딕OTF ExtraBold" charset="0"/>
                <a:cs typeface="나눔고딕OTF ExtraBold" charset="0"/>
                <a:sym typeface="나눔고딕OTF ExtraBold" charset="0"/>
              </a:rPr>
              <a:t>S</a:t>
            </a:r>
            <a:r>
              <a:rPr lang="en-US" altLang="ko-KR" sz="5400" b="0" dirty="0" smtClean="0">
                <a:latin typeface="Impact" charset="0"/>
                <a:ea typeface="나눔고딕OTF ExtraBold" charset="0"/>
                <a:cs typeface="나눔고딕OTF ExtraBold" charset="0"/>
                <a:sym typeface="나눔고딕OTF ExtraBold" charset="0"/>
              </a:rPr>
              <a:t>tage 10</a:t>
            </a:r>
            <a:endParaRPr lang="en-US" altLang="ko-KR" sz="5400" b="0" dirty="0">
              <a:latin typeface="Impact" charset="0"/>
              <a:ea typeface="나눔고딕OTF ExtraBold" charset="0"/>
              <a:cs typeface="나눔고딕OTF ExtraBold" charset="0"/>
              <a:sym typeface="나눔고딕OTF ExtraBold" charset="0"/>
            </a:endParaRPr>
          </a:p>
        </p:txBody>
      </p:sp>
      <p:sp>
        <p:nvSpPr>
          <p:cNvPr id="3" name="Half Frame 2"/>
          <p:cNvSpPr/>
          <p:nvPr/>
        </p:nvSpPr>
        <p:spPr bwMode="auto">
          <a:xfrm rot="18848169">
            <a:off x="12688287" y="2568058"/>
            <a:ext cx="1728192" cy="1512168"/>
          </a:xfrm>
          <a:prstGeom prst="halfFrame">
            <a:avLst>
              <a:gd name="adj1" fmla="val 4739"/>
              <a:gd name="adj2" fmla="val 6727"/>
            </a:avLst>
          </a:prstGeom>
          <a:blipFill dpi="0" rotWithShape="0">
            <a:blip r:embed="rId9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31" name="Rectangle 5"/>
          <p:cNvSpPr>
            <a:spLocks/>
          </p:cNvSpPr>
          <p:nvPr/>
        </p:nvSpPr>
        <p:spPr bwMode="auto">
          <a:xfrm>
            <a:off x="13848184" y="1889448"/>
            <a:ext cx="1728192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altLang="ko-KR" sz="4400" dirty="0" smtClean="0">
                <a:latin typeface="Impact" charset="0"/>
                <a:ea typeface="나눔고딕OTF ExtraBold" charset="0"/>
                <a:cs typeface="나눔고딕OTF ExtraBold" charset="0"/>
                <a:sym typeface="나눔고딕OTF ExtraBold" charset="0"/>
              </a:rPr>
              <a:t>1</a:t>
            </a:r>
            <a:r>
              <a:rPr lang="en-US" altLang="ko-KR" sz="4400" b="0" dirty="0" smtClean="0">
                <a:latin typeface="Impact" charset="0"/>
                <a:ea typeface="나눔고딕OTF ExtraBold" charset="0"/>
                <a:cs typeface="나눔고딕OTF ExtraBold" charset="0"/>
                <a:sym typeface="나눔고딕OTF ExtraBold" charset="0"/>
              </a:rPr>
              <a:t>600</a:t>
            </a:r>
            <a:endParaRPr lang="ko-KR" altLang="en-US" sz="4400" b="0" dirty="0">
              <a:latin typeface="Impact" charset="0"/>
              <a:ea typeface="나눔고딕OTF ExtraBold" charset="0"/>
              <a:cs typeface="나눔고딕OTF ExtraBold" charset="0"/>
              <a:sym typeface="나눔고딕OTF ExtraBold" charset="0"/>
            </a:endParaRPr>
          </a:p>
        </p:txBody>
      </p:sp>
      <p:sp>
        <p:nvSpPr>
          <p:cNvPr id="32" name="Rectangle 5"/>
          <p:cNvSpPr>
            <a:spLocks/>
          </p:cNvSpPr>
          <p:nvPr/>
        </p:nvSpPr>
        <p:spPr bwMode="auto">
          <a:xfrm>
            <a:off x="13920192" y="4049688"/>
            <a:ext cx="1728192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altLang="ko-KR" sz="4400" dirty="0">
                <a:latin typeface="Impact" charset="0"/>
                <a:ea typeface="나눔고딕OTF ExtraBold" charset="0"/>
                <a:cs typeface="나눔고딕OTF ExtraBold" charset="0"/>
                <a:sym typeface="나눔고딕OTF ExtraBold" charset="0"/>
              </a:rPr>
              <a:t>4</a:t>
            </a:r>
            <a:r>
              <a:rPr lang="en-US" altLang="ko-KR" sz="4400" b="0" dirty="0" smtClean="0">
                <a:latin typeface="Impact" charset="0"/>
                <a:ea typeface="나눔고딕OTF ExtraBold" charset="0"/>
                <a:cs typeface="나눔고딕OTF ExtraBold" charset="0"/>
                <a:sym typeface="나눔고딕OTF ExtraBold" charset="0"/>
              </a:rPr>
              <a:t>00</a:t>
            </a:r>
            <a:endParaRPr lang="ko-KR" altLang="en-US" sz="4400" b="0" dirty="0">
              <a:latin typeface="Impact" charset="0"/>
              <a:ea typeface="나눔고딕OTF ExtraBold" charset="0"/>
              <a:cs typeface="나눔고딕OTF ExtraBold" charset="0"/>
              <a:sym typeface="나눔고딕OTF ExtraBold" charset="0"/>
            </a:endParaRPr>
          </a:p>
        </p:txBody>
      </p:sp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3355300" y="126873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01310326"/>
      </p:ext>
    </p:extLst>
  </p:cSld>
  <p:clrMapOvr>
    <a:masterClrMapping/>
  </p:clrMapOvr>
  <p:transition spd="slow" advTm="13637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0" presetClass="entr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9219" grpId="0"/>
      <p:bldP spid="28" grpId="0"/>
      <p:bldP spid="29" grpId="0"/>
      <p:bldP spid="3" grpId="0" animBg="1"/>
      <p:bldP spid="31" grpId="1"/>
      <p:bldP spid="3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r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86944" y="1961456"/>
            <a:ext cx="12445321" cy="9577064"/>
          </a:xfrm>
          <a:prstGeom prst="rect">
            <a:avLst/>
          </a:prstGeom>
          <a:effectLst>
            <a:glow rad="990600">
              <a:schemeClr val="accent5">
                <a:lumMod val="20000"/>
                <a:lumOff val="80000"/>
                <a:alpha val="59000"/>
              </a:schemeClr>
            </a:glow>
            <a:softEdge rad="596900"/>
          </a:effectLst>
        </p:spPr>
      </p:pic>
      <p:sp>
        <p:nvSpPr>
          <p:cNvPr id="18" name="Curved Down Arrow 17"/>
          <p:cNvSpPr/>
          <p:nvPr/>
        </p:nvSpPr>
        <p:spPr bwMode="auto">
          <a:xfrm rot="10800000" flipH="1">
            <a:off x="1390801" y="7722096"/>
            <a:ext cx="14473607" cy="5536236"/>
          </a:xfrm>
          <a:prstGeom prst="curvedDownArrow">
            <a:avLst>
              <a:gd name="adj1" fmla="val 9409"/>
              <a:gd name="adj2" fmla="val 50000"/>
              <a:gd name="adj3" fmla="val 10895"/>
            </a:avLst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800" y="8514184"/>
            <a:ext cx="2974569" cy="3814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2"/>
          <p:cNvSpPr>
            <a:spLocks/>
          </p:cNvSpPr>
          <p:nvPr/>
        </p:nvSpPr>
        <p:spPr bwMode="auto">
          <a:xfrm>
            <a:off x="862578" y="12206347"/>
            <a:ext cx="3912598" cy="1057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ko-KR" altLang="en-US" sz="5500" dirty="0" smtClean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Spengler</a:t>
            </a:r>
            <a:endParaRPr lang="ko-KR" altLang="en-US" sz="5500" dirty="0">
              <a:solidFill>
                <a:srgbClr val="00008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83"/>
          <a:stretch/>
        </p:blipFill>
        <p:spPr bwMode="auto">
          <a:xfrm>
            <a:off x="10845506" y="8586192"/>
            <a:ext cx="3947295" cy="38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4"/>
          <p:cNvSpPr>
            <a:spLocks/>
          </p:cNvSpPr>
          <p:nvPr/>
        </p:nvSpPr>
        <p:spPr bwMode="auto">
          <a:xfrm>
            <a:off x="10845506" y="12280738"/>
            <a:ext cx="4010790" cy="1057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ko-KR" altLang="en-US" sz="5500" dirty="0" smtClean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Toynbee</a:t>
            </a:r>
            <a:endParaRPr lang="ko-KR" altLang="en-US" sz="5500" dirty="0">
              <a:solidFill>
                <a:srgbClr val="00008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7" name="Curved Down Arrow 16"/>
          <p:cNvSpPr/>
          <p:nvPr/>
        </p:nvSpPr>
        <p:spPr bwMode="auto">
          <a:xfrm flipH="1">
            <a:off x="4991200" y="6497960"/>
            <a:ext cx="2376264" cy="1163568"/>
          </a:xfrm>
          <a:prstGeom prst="curvedDownArrow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7" name="Curved Down Arrow 26"/>
          <p:cNvSpPr/>
          <p:nvPr/>
        </p:nvSpPr>
        <p:spPr bwMode="auto">
          <a:xfrm rot="10800000" flipH="1">
            <a:off x="5207225" y="7650088"/>
            <a:ext cx="4320479" cy="1656184"/>
          </a:xfrm>
          <a:prstGeom prst="curvedDownArrow">
            <a:avLst>
              <a:gd name="adj1" fmla="val 16803"/>
              <a:gd name="adj2" fmla="val 50000"/>
              <a:gd name="adj3" fmla="val 25000"/>
            </a:avLst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8" name="Curved Down Arrow 27"/>
          <p:cNvSpPr/>
          <p:nvPr/>
        </p:nvSpPr>
        <p:spPr bwMode="auto">
          <a:xfrm flipH="1">
            <a:off x="2830960" y="4625752"/>
            <a:ext cx="6552728" cy="3014322"/>
          </a:xfrm>
          <a:prstGeom prst="curvedDownArrow">
            <a:avLst>
              <a:gd name="adj1" fmla="val 13770"/>
              <a:gd name="adj2" fmla="val 50000"/>
              <a:gd name="adj3" fmla="val 14955"/>
            </a:avLst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9" name="Curved Down Arrow 28"/>
          <p:cNvSpPr/>
          <p:nvPr/>
        </p:nvSpPr>
        <p:spPr bwMode="auto">
          <a:xfrm rot="10800000" flipH="1">
            <a:off x="3335017" y="7650086"/>
            <a:ext cx="9145015" cy="3888434"/>
          </a:xfrm>
          <a:prstGeom prst="curvedDownArrow">
            <a:avLst>
              <a:gd name="adj1" fmla="val 9409"/>
              <a:gd name="adj2" fmla="val 50000"/>
              <a:gd name="adj3" fmla="val 17151"/>
            </a:avLst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6" name="Curved Down Arrow 15"/>
          <p:cNvSpPr/>
          <p:nvPr/>
        </p:nvSpPr>
        <p:spPr bwMode="auto">
          <a:xfrm flipH="1">
            <a:off x="432048" y="2825552"/>
            <a:ext cx="11255896" cy="4814522"/>
          </a:xfrm>
          <a:prstGeom prst="curvedDownArrow">
            <a:avLst>
              <a:gd name="adj1" fmla="val 9636"/>
              <a:gd name="adj2" fmla="val 50000"/>
              <a:gd name="adj3" fmla="val 11958"/>
            </a:avLst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30" name="Rectangle 4"/>
          <p:cNvSpPr>
            <a:spLocks/>
          </p:cNvSpPr>
          <p:nvPr/>
        </p:nvSpPr>
        <p:spPr bwMode="auto">
          <a:xfrm>
            <a:off x="5207224" y="2093492"/>
            <a:ext cx="7200800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8000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Guided by principle</a:t>
            </a:r>
            <a:endParaRPr lang="ko-KR" altLang="en-US" sz="8000" dirty="0">
              <a:solidFill>
                <a:schemeClr val="bg1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Tm="24428">
        <p:fade/>
      </p:transition>
    </mc:Choice>
    <mc:Fallback xmlns="">
      <p:transition xmlns:p14="http://schemas.microsoft.com/office/powerpoint/2010/main" spd="slow" advTm="2442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3" grpId="0"/>
      <p:bldP spid="13" grpId="1"/>
      <p:bldP spid="15" grpId="0"/>
      <p:bldP spid="15" grpId="1"/>
      <p:bldP spid="17" grpId="0" animBg="1"/>
      <p:bldP spid="27" grpId="0" animBg="1"/>
      <p:bldP spid="28" grpId="0" animBg="1"/>
      <p:bldP spid="29" grpId="0" animBg="1"/>
      <p:bldP spid="16" grpId="0" animBg="1"/>
      <p:bldP spid="30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/>
          </p:cNvSpPr>
          <p:nvPr/>
        </p:nvSpPr>
        <p:spPr bwMode="auto">
          <a:xfrm>
            <a:off x="1472209" y="1829013"/>
            <a:ext cx="603305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Adam</a:t>
            </a:r>
          </a:p>
        </p:txBody>
      </p:sp>
      <p:sp>
        <p:nvSpPr>
          <p:cNvPr id="24580" name="Rectangle 4"/>
          <p:cNvSpPr>
            <a:spLocks/>
          </p:cNvSpPr>
          <p:nvPr/>
        </p:nvSpPr>
        <p:spPr bwMode="auto">
          <a:xfrm>
            <a:off x="382688" y="161256"/>
            <a:ext cx="4032448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3200" dirty="0" smtClean="0">
                <a:solidFill>
                  <a:srgbClr val="800040"/>
                </a:solidFill>
                <a:latin typeface="Impact"/>
                <a:ea typeface="Impact"/>
                <a:cs typeface="Impact"/>
                <a:sym typeface="나눔고딕 Bold" charset="-127"/>
              </a:rPr>
              <a:t>Age of Symbolic Parallels</a:t>
            </a:r>
            <a:endParaRPr lang="en-US" altLang="en-US" sz="3200" dirty="0">
              <a:solidFill>
                <a:srgbClr val="80004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4581" name="Rectangle 5"/>
          <p:cNvSpPr>
            <a:spLocks/>
          </p:cNvSpPr>
          <p:nvPr/>
        </p:nvSpPr>
        <p:spPr bwMode="auto">
          <a:xfrm>
            <a:off x="3491509" y="1829013"/>
            <a:ext cx="533625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Noah</a:t>
            </a:r>
          </a:p>
        </p:txBody>
      </p:sp>
      <p:sp>
        <p:nvSpPr>
          <p:cNvPr id="24582" name="Rectangle 6"/>
          <p:cNvSpPr>
            <a:spLocks/>
          </p:cNvSpPr>
          <p:nvPr/>
        </p:nvSpPr>
        <p:spPr bwMode="auto">
          <a:xfrm>
            <a:off x="4349953" y="1160259"/>
            <a:ext cx="2848762" cy="101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Abraham Departs for Haran</a:t>
            </a:r>
          </a:p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Isaac</a:t>
            </a:r>
          </a:p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Jacob</a:t>
            </a:r>
          </a:p>
        </p:txBody>
      </p:sp>
      <p:sp>
        <p:nvSpPr>
          <p:cNvPr id="24583" name="Line 7"/>
          <p:cNvSpPr>
            <a:spLocks noChangeShapeType="1"/>
          </p:cNvSpPr>
          <p:nvPr/>
        </p:nvSpPr>
        <p:spPr bwMode="auto">
          <a:xfrm>
            <a:off x="2173884" y="4167426"/>
            <a:ext cx="8683625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24584" name="Line 8"/>
          <p:cNvSpPr>
            <a:spLocks noChangeShapeType="1"/>
          </p:cNvSpPr>
          <p:nvPr/>
        </p:nvSpPr>
        <p:spPr bwMode="auto">
          <a:xfrm>
            <a:off x="2173884" y="4548426"/>
            <a:ext cx="10741025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24585" name="Line 9"/>
          <p:cNvSpPr>
            <a:spLocks noChangeShapeType="1"/>
          </p:cNvSpPr>
          <p:nvPr/>
        </p:nvSpPr>
        <p:spPr bwMode="auto">
          <a:xfrm>
            <a:off x="2173884" y="3811826"/>
            <a:ext cx="6634163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24586" name="Line 10"/>
          <p:cNvSpPr>
            <a:spLocks noChangeShapeType="1"/>
          </p:cNvSpPr>
          <p:nvPr/>
        </p:nvSpPr>
        <p:spPr bwMode="auto">
          <a:xfrm rot="10800000" flipH="1">
            <a:off x="2173884" y="3429239"/>
            <a:ext cx="4610100" cy="1587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24587" name="Rectangle 11"/>
          <p:cNvSpPr>
            <a:spLocks/>
          </p:cNvSpPr>
          <p:nvPr/>
        </p:nvSpPr>
        <p:spPr bwMode="auto">
          <a:xfrm>
            <a:off x="5310784" y="3265726"/>
            <a:ext cx="927100" cy="1397000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24588" name="Line 12"/>
          <p:cNvSpPr>
            <a:spLocks noChangeShapeType="1"/>
          </p:cNvSpPr>
          <p:nvPr/>
        </p:nvSpPr>
        <p:spPr bwMode="auto">
          <a:xfrm>
            <a:off x="1691284" y="2656126"/>
            <a:ext cx="12217400" cy="0"/>
          </a:xfrm>
          <a:prstGeom prst="line">
            <a:avLst/>
          </a:prstGeom>
          <a:noFill/>
          <a:ln w="508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24589" name="Line 13"/>
          <p:cNvSpPr>
            <a:spLocks noChangeShapeType="1"/>
          </p:cNvSpPr>
          <p:nvPr/>
        </p:nvSpPr>
        <p:spPr bwMode="auto">
          <a:xfrm>
            <a:off x="1691284" y="2643426"/>
            <a:ext cx="4081463" cy="0"/>
          </a:xfrm>
          <a:prstGeom prst="line">
            <a:avLst/>
          </a:prstGeom>
          <a:noFill/>
          <a:ln w="139700" cap="flat">
            <a:solidFill>
              <a:srgbClr val="333333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24590" name="Line 14"/>
          <p:cNvSpPr>
            <a:spLocks noChangeShapeType="1"/>
          </p:cNvSpPr>
          <p:nvPr/>
        </p:nvSpPr>
        <p:spPr bwMode="auto">
          <a:xfrm>
            <a:off x="7812684" y="2237026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24591" name="Line 15"/>
          <p:cNvSpPr>
            <a:spLocks noChangeShapeType="1"/>
          </p:cNvSpPr>
          <p:nvPr/>
        </p:nvSpPr>
        <p:spPr bwMode="auto">
          <a:xfrm>
            <a:off x="3761384" y="2237026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24592" name="Line 16"/>
          <p:cNvSpPr>
            <a:spLocks noChangeShapeType="1"/>
          </p:cNvSpPr>
          <p:nvPr/>
        </p:nvSpPr>
        <p:spPr bwMode="auto">
          <a:xfrm>
            <a:off x="5767984" y="2237026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24593" name="Line 17"/>
          <p:cNvSpPr>
            <a:spLocks noChangeShapeType="1"/>
          </p:cNvSpPr>
          <p:nvPr/>
        </p:nvSpPr>
        <p:spPr bwMode="auto">
          <a:xfrm>
            <a:off x="9870084" y="2237026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24594" name="Line 18"/>
          <p:cNvSpPr>
            <a:spLocks noChangeShapeType="1"/>
          </p:cNvSpPr>
          <p:nvPr/>
        </p:nvSpPr>
        <p:spPr bwMode="auto">
          <a:xfrm>
            <a:off x="11902084" y="2237026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24595" name="Line 19"/>
          <p:cNvSpPr>
            <a:spLocks noChangeShapeType="1"/>
          </p:cNvSpPr>
          <p:nvPr/>
        </p:nvSpPr>
        <p:spPr bwMode="auto">
          <a:xfrm>
            <a:off x="1703984" y="2237026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24596" name="Line 20"/>
          <p:cNvSpPr>
            <a:spLocks noChangeShapeType="1"/>
          </p:cNvSpPr>
          <p:nvPr/>
        </p:nvSpPr>
        <p:spPr bwMode="auto">
          <a:xfrm>
            <a:off x="13857884" y="2237026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24597" name="Rectangle 21"/>
          <p:cNvSpPr>
            <a:spLocks/>
          </p:cNvSpPr>
          <p:nvPr/>
        </p:nvSpPr>
        <p:spPr bwMode="auto">
          <a:xfrm>
            <a:off x="7187209" y="1169368"/>
            <a:ext cx="1131863" cy="101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Jacob takes</a:t>
            </a:r>
            <a:r>
              <a:rPr dirty="0" smtClean="0">
                <a:latin typeface="Impact"/>
                <a:ea typeface="Impact"/>
                <a:cs typeface="Impact"/>
              </a:rPr>
              <a:t> </a:t>
            </a: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the birthright</a:t>
            </a:r>
          </a:p>
        </p:txBody>
      </p:sp>
      <p:sp>
        <p:nvSpPr>
          <p:cNvPr id="24598" name="Rectangle 22"/>
          <p:cNvSpPr>
            <a:spLocks/>
          </p:cNvSpPr>
          <p:nvPr/>
        </p:nvSpPr>
        <p:spPr bwMode="auto">
          <a:xfrm>
            <a:off x="9144149" y="809328"/>
            <a:ext cx="1463675" cy="134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Jacob Blessed by God and Goes to Haran</a:t>
            </a:r>
          </a:p>
        </p:txBody>
      </p:sp>
      <p:sp>
        <p:nvSpPr>
          <p:cNvPr id="24599" name="Rectangle 23"/>
          <p:cNvSpPr>
            <a:spLocks/>
          </p:cNvSpPr>
          <p:nvPr/>
        </p:nvSpPr>
        <p:spPr bwMode="auto">
          <a:xfrm>
            <a:off x="10878593" y="1097360"/>
            <a:ext cx="1961479" cy="101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Jacob's Family</a:t>
            </a:r>
            <a:r>
              <a:rPr lang="ko-KR" altLang="en-US" sz="2000" dirty="0" smtClean="0">
                <a:latin typeface="Impact"/>
                <a:ea typeface="Impact"/>
                <a:cs typeface="Impact"/>
                <a:sym typeface="나눔고딕 Bold" charset="-127"/>
              </a:rPr>
              <a:t> Departs Haran to Return to Canaan</a:t>
            </a:r>
          </a:p>
        </p:txBody>
      </p:sp>
      <p:sp>
        <p:nvSpPr>
          <p:cNvPr id="24600" name="Rectangle 24"/>
          <p:cNvSpPr>
            <a:spLocks/>
          </p:cNvSpPr>
          <p:nvPr/>
        </p:nvSpPr>
        <p:spPr bwMode="auto">
          <a:xfrm>
            <a:off x="13257809" y="1663913"/>
            <a:ext cx="2003378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Jacob visits Joseph</a:t>
            </a:r>
          </a:p>
        </p:txBody>
      </p:sp>
      <p:sp>
        <p:nvSpPr>
          <p:cNvPr id="24601" name="Rectangle 25"/>
          <p:cNvSpPr>
            <a:spLocks/>
          </p:cNvSpPr>
          <p:nvPr/>
        </p:nvSpPr>
        <p:spPr bwMode="auto">
          <a:xfrm>
            <a:off x="2348509" y="2870413"/>
            <a:ext cx="554664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1,600</a:t>
            </a:r>
          </a:p>
        </p:txBody>
      </p:sp>
      <p:sp>
        <p:nvSpPr>
          <p:cNvPr id="24602" name="Rectangle 26"/>
          <p:cNvSpPr>
            <a:spLocks/>
          </p:cNvSpPr>
          <p:nvPr/>
        </p:nvSpPr>
        <p:spPr bwMode="auto">
          <a:xfrm>
            <a:off x="4494809" y="2870413"/>
            <a:ext cx="403130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400</a:t>
            </a:r>
          </a:p>
        </p:txBody>
      </p:sp>
      <p:sp>
        <p:nvSpPr>
          <p:cNvPr id="24603" name="Rectangle 27"/>
          <p:cNvSpPr>
            <a:spLocks/>
          </p:cNvSpPr>
          <p:nvPr/>
        </p:nvSpPr>
        <p:spPr bwMode="auto">
          <a:xfrm>
            <a:off x="6501409" y="2870413"/>
            <a:ext cx="363932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120</a:t>
            </a:r>
          </a:p>
        </p:txBody>
      </p:sp>
      <p:sp>
        <p:nvSpPr>
          <p:cNvPr id="24604" name="Rectangle 28"/>
          <p:cNvSpPr>
            <a:spLocks/>
          </p:cNvSpPr>
          <p:nvPr/>
        </p:nvSpPr>
        <p:spPr bwMode="auto">
          <a:xfrm>
            <a:off x="8622309" y="2870413"/>
            <a:ext cx="265623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40</a:t>
            </a:r>
          </a:p>
        </p:txBody>
      </p:sp>
      <p:sp>
        <p:nvSpPr>
          <p:cNvPr id="24605" name="Rectangle 29"/>
          <p:cNvSpPr>
            <a:spLocks/>
          </p:cNvSpPr>
          <p:nvPr/>
        </p:nvSpPr>
        <p:spPr bwMode="auto">
          <a:xfrm>
            <a:off x="10667009" y="2870413"/>
            <a:ext cx="226424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21</a:t>
            </a:r>
          </a:p>
        </p:txBody>
      </p:sp>
      <p:sp>
        <p:nvSpPr>
          <p:cNvPr id="24606" name="Rectangle 30"/>
          <p:cNvSpPr>
            <a:spLocks/>
          </p:cNvSpPr>
          <p:nvPr/>
        </p:nvSpPr>
        <p:spPr bwMode="auto">
          <a:xfrm>
            <a:off x="12711709" y="2870413"/>
            <a:ext cx="265623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40</a:t>
            </a:r>
          </a:p>
        </p:txBody>
      </p:sp>
      <p:sp>
        <p:nvSpPr>
          <p:cNvPr id="24607" name="Line 31"/>
          <p:cNvSpPr>
            <a:spLocks noChangeShapeType="1"/>
          </p:cNvSpPr>
          <p:nvPr/>
        </p:nvSpPr>
        <p:spPr bwMode="auto">
          <a:xfrm>
            <a:off x="1729384" y="2846626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24608" name="Line 32"/>
          <p:cNvSpPr>
            <a:spLocks noChangeShapeType="1"/>
          </p:cNvSpPr>
          <p:nvPr/>
        </p:nvSpPr>
        <p:spPr bwMode="auto">
          <a:xfrm>
            <a:off x="3772497" y="2846626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24609" name="Line 33"/>
          <p:cNvSpPr>
            <a:spLocks noChangeShapeType="1"/>
          </p:cNvSpPr>
          <p:nvPr/>
        </p:nvSpPr>
        <p:spPr bwMode="auto">
          <a:xfrm>
            <a:off x="5788622" y="2846626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24610" name="Line 34"/>
          <p:cNvSpPr>
            <a:spLocks noChangeShapeType="1"/>
          </p:cNvSpPr>
          <p:nvPr/>
        </p:nvSpPr>
        <p:spPr bwMode="auto">
          <a:xfrm>
            <a:off x="7831734" y="2846626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24611" name="Line 35"/>
          <p:cNvSpPr>
            <a:spLocks noChangeShapeType="1"/>
          </p:cNvSpPr>
          <p:nvPr/>
        </p:nvSpPr>
        <p:spPr bwMode="auto">
          <a:xfrm>
            <a:off x="9876434" y="2846626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24612" name="Line 36"/>
          <p:cNvSpPr>
            <a:spLocks noChangeShapeType="1"/>
          </p:cNvSpPr>
          <p:nvPr/>
        </p:nvSpPr>
        <p:spPr bwMode="auto">
          <a:xfrm>
            <a:off x="11919547" y="2846626"/>
            <a:ext cx="1989137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24613" name="Rectangle 37"/>
          <p:cNvSpPr>
            <a:spLocks/>
          </p:cNvSpPr>
          <p:nvPr/>
        </p:nvSpPr>
        <p:spPr bwMode="auto">
          <a:xfrm>
            <a:off x="1259484" y="3265726"/>
            <a:ext cx="927100" cy="1397000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24614" name="Rectangle 38"/>
          <p:cNvSpPr>
            <a:spLocks/>
          </p:cNvSpPr>
          <p:nvPr/>
        </p:nvSpPr>
        <p:spPr bwMode="auto">
          <a:xfrm>
            <a:off x="1594984" y="3230692"/>
            <a:ext cx="265623" cy="1467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12</a:t>
            </a:r>
          </a:p>
          <a:p>
            <a:pPr algn="ctr">
              <a:lnSpc>
                <a:spcPct val="12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4</a:t>
            </a:r>
          </a:p>
          <a:p>
            <a:pPr algn="ctr">
              <a:lnSpc>
                <a:spcPct val="12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21</a:t>
            </a:r>
          </a:p>
          <a:p>
            <a:pPr algn="ctr">
              <a:lnSpc>
                <a:spcPct val="12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40</a:t>
            </a:r>
          </a:p>
        </p:txBody>
      </p:sp>
      <p:sp>
        <p:nvSpPr>
          <p:cNvPr id="24615" name="Line 39"/>
          <p:cNvSpPr>
            <a:spLocks noChangeShapeType="1"/>
          </p:cNvSpPr>
          <p:nvPr/>
        </p:nvSpPr>
        <p:spPr bwMode="auto">
          <a:xfrm>
            <a:off x="1246784" y="3621326"/>
            <a:ext cx="957263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24616" name="Line 40"/>
          <p:cNvSpPr>
            <a:spLocks noChangeShapeType="1"/>
          </p:cNvSpPr>
          <p:nvPr/>
        </p:nvSpPr>
        <p:spPr bwMode="auto">
          <a:xfrm>
            <a:off x="1246784" y="3964226"/>
            <a:ext cx="957263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24617" name="Line 41"/>
          <p:cNvSpPr>
            <a:spLocks noChangeShapeType="1"/>
          </p:cNvSpPr>
          <p:nvPr/>
        </p:nvSpPr>
        <p:spPr bwMode="auto">
          <a:xfrm>
            <a:off x="1246784" y="4332526"/>
            <a:ext cx="957263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24618" name="Rectangle 42"/>
          <p:cNvSpPr>
            <a:spLocks/>
          </p:cNvSpPr>
          <p:nvPr/>
        </p:nvSpPr>
        <p:spPr bwMode="auto">
          <a:xfrm>
            <a:off x="3304184" y="3265726"/>
            <a:ext cx="927100" cy="1397000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24619" name="Rectangle 43"/>
          <p:cNvSpPr>
            <a:spLocks/>
          </p:cNvSpPr>
          <p:nvPr/>
        </p:nvSpPr>
        <p:spPr bwMode="auto">
          <a:xfrm>
            <a:off x="3273207" y="3230692"/>
            <a:ext cx="996993" cy="1467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120</a:t>
            </a: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 years</a:t>
            </a:r>
          </a:p>
          <a:p>
            <a:pPr algn="ctr">
              <a:lnSpc>
                <a:spcPct val="12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40</a:t>
            </a: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 days</a:t>
            </a:r>
          </a:p>
          <a:p>
            <a:pPr algn="ctr">
              <a:lnSpc>
                <a:spcPct val="12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21</a:t>
            </a: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 days</a:t>
            </a:r>
          </a:p>
          <a:p>
            <a:pPr algn="ctr">
              <a:lnSpc>
                <a:spcPct val="12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40</a:t>
            </a: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 days</a:t>
            </a:r>
          </a:p>
        </p:txBody>
      </p:sp>
      <p:sp>
        <p:nvSpPr>
          <p:cNvPr id="24620" name="Line 44"/>
          <p:cNvSpPr>
            <a:spLocks noChangeShapeType="1"/>
          </p:cNvSpPr>
          <p:nvPr/>
        </p:nvSpPr>
        <p:spPr bwMode="auto">
          <a:xfrm>
            <a:off x="3291484" y="3621326"/>
            <a:ext cx="957263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24621" name="Line 45"/>
          <p:cNvSpPr>
            <a:spLocks noChangeShapeType="1"/>
          </p:cNvSpPr>
          <p:nvPr/>
        </p:nvSpPr>
        <p:spPr bwMode="auto">
          <a:xfrm>
            <a:off x="3291484" y="3964226"/>
            <a:ext cx="957263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24622" name="Line 46"/>
          <p:cNvSpPr>
            <a:spLocks noChangeShapeType="1"/>
          </p:cNvSpPr>
          <p:nvPr/>
        </p:nvSpPr>
        <p:spPr bwMode="auto">
          <a:xfrm>
            <a:off x="3291484" y="4332526"/>
            <a:ext cx="957263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24623" name="Rectangle 47"/>
          <p:cNvSpPr>
            <a:spLocks/>
          </p:cNvSpPr>
          <p:nvPr/>
        </p:nvSpPr>
        <p:spPr bwMode="auto">
          <a:xfrm>
            <a:off x="5692768" y="3230692"/>
            <a:ext cx="171070" cy="1467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``</a:t>
            </a:r>
          </a:p>
          <a:p>
            <a:pPr algn="ctr">
              <a:lnSpc>
                <a:spcPct val="12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``</a:t>
            </a:r>
          </a:p>
          <a:p>
            <a:pPr algn="ctr">
              <a:lnSpc>
                <a:spcPct val="12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``</a:t>
            </a:r>
          </a:p>
          <a:p>
            <a:pPr algn="ctr">
              <a:lnSpc>
                <a:spcPct val="12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``</a:t>
            </a:r>
          </a:p>
        </p:txBody>
      </p:sp>
      <p:sp>
        <p:nvSpPr>
          <p:cNvPr id="24624" name="Line 48"/>
          <p:cNvSpPr>
            <a:spLocks noChangeShapeType="1"/>
          </p:cNvSpPr>
          <p:nvPr/>
        </p:nvSpPr>
        <p:spPr bwMode="auto">
          <a:xfrm>
            <a:off x="5298084" y="3621326"/>
            <a:ext cx="957263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24625" name="Line 49"/>
          <p:cNvSpPr>
            <a:spLocks noChangeShapeType="1"/>
          </p:cNvSpPr>
          <p:nvPr/>
        </p:nvSpPr>
        <p:spPr bwMode="auto">
          <a:xfrm>
            <a:off x="5298084" y="3964226"/>
            <a:ext cx="957263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24626" name="Line 50"/>
          <p:cNvSpPr>
            <a:spLocks noChangeShapeType="1"/>
          </p:cNvSpPr>
          <p:nvPr/>
        </p:nvSpPr>
        <p:spPr bwMode="auto">
          <a:xfrm>
            <a:off x="5298084" y="4332526"/>
            <a:ext cx="957263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24627" name="Line 51"/>
          <p:cNvSpPr>
            <a:spLocks noChangeShapeType="1"/>
          </p:cNvSpPr>
          <p:nvPr/>
        </p:nvSpPr>
        <p:spPr bwMode="auto">
          <a:xfrm>
            <a:off x="6783984" y="3172064"/>
            <a:ext cx="0" cy="2667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24628" name="Line 52"/>
          <p:cNvSpPr>
            <a:spLocks noChangeShapeType="1"/>
          </p:cNvSpPr>
          <p:nvPr/>
        </p:nvSpPr>
        <p:spPr bwMode="auto">
          <a:xfrm>
            <a:off x="8803284" y="3172064"/>
            <a:ext cx="0" cy="652462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24629" name="Line 53"/>
          <p:cNvSpPr>
            <a:spLocks noChangeShapeType="1"/>
          </p:cNvSpPr>
          <p:nvPr/>
        </p:nvSpPr>
        <p:spPr bwMode="auto">
          <a:xfrm>
            <a:off x="10847984" y="3172064"/>
            <a:ext cx="0" cy="992187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24630" name="Line 54"/>
          <p:cNvSpPr>
            <a:spLocks noChangeShapeType="1"/>
          </p:cNvSpPr>
          <p:nvPr/>
        </p:nvSpPr>
        <p:spPr bwMode="auto">
          <a:xfrm>
            <a:off x="12905384" y="3210164"/>
            <a:ext cx="0" cy="1330325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pic>
        <p:nvPicPr>
          <p:cNvPr id="2" name="Sound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355300" y="12687300"/>
            <a:ext cx="812800" cy="812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Tm="8085">
        <p:fade/>
      </p:transition>
    </mc:Choice>
    <mc:Fallback xmlns="">
      <p:transition xmlns:p14="http://schemas.microsoft.com/office/powerpoint/2010/main" spd="slow" advTm="808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458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/>
          </p:cNvSpPr>
          <p:nvPr/>
        </p:nvSpPr>
        <p:spPr bwMode="auto">
          <a:xfrm>
            <a:off x="310680" y="3761656"/>
            <a:ext cx="3744416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3300" dirty="0" smtClean="0">
                <a:solidFill>
                  <a:srgbClr val="800040"/>
                </a:solidFill>
                <a:latin typeface="Impact"/>
                <a:ea typeface="Impact"/>
                <a:cs typeface="Impact"/>
                <a:sym typeface="나눔고딕 Bold" charset="-127"/>
              </a:rPr>
              <a:t>Age of Image Parallels</a:t>
            </a:r>
            <a:endParaRPr lang="en-US" altLang="en-US" sz="3300" dirty="0">
              <a:solidFill>
                <a:srgbClr val="80004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5604" name="Line 4"/>
          <p:cNvSpPr>
            <a:spLocks noChangeShapeType="1"/>
          </p:cNvSpPr>
          <p:nvPr/>
        </p:nvSpPr>
        <p:spPr bwMode="auto">
          <a:xfrm>
            <a:off x="1660551" y="6598320"/>
            <a:ext cx="12217400" cy="0"/>
          </a:xfrm>
          <a:prstGeom prst="line">
            <a:avLst/>
          </a:prstGeom>
          <a:noFill/>
          <a:ln w="508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5605" name="Line 5"/>
          <p:cNvSpPr>
            <a:spLocks noChangeShapeType="1"/>
          </p:cNvSpPr>
          <p:nvPr/>
        </p:nvSpPr>
        <p:spPr bwMode="auto">
          <a:xfrm>
            <a:off x="1660551" y="6585620"/>
            <a:ext cx="4075113" cy="0"/>
          </a:xfrm>
          <a:prstGeom prst="line">
            <a:avLst/>
          </a:prstGeom>
          <a:noFill/>
          <a:ln w="139700" cap="flat">
            <a:solidFill>
              <a:srgbClr val="333333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5606" name="Rectangle 6"/>
          <p:cNvSpPr>
            <a:spLocks/>
          </p:cNvSpPr>
          <p:nvPr/>
        </p:nvSpPr>
        <p:spPr bwMode="auto">
          <a:xfrm>
            <a:off x="1174776" y="5847407"/>
            <a:ext cx="991107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 </a:t>
            </a: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Abraham</a:t>
            </a:r>
          </a:p>
        </p:txBody>
      </p:sp>
      <p:sp>
        <p:nvSpPr>
          <p:cNvPr id="25607" name="Line 7"/>
          <p:cNvSpPr>
            <a:spLocks noChangeShapeType="1"/>
          </p:cNvSpPr>
          <p:nvPr/>
        </p:nvSpPr>
        <p:spPr bwMode="auto">
          <a:xfrm>
            <a:off x="7781951" y="6179220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5608" name="Line 8"/>
          <p:cNvSpPr>
            <a:spLocks noChangeShapeType="1"/>
          </p:cNvSpPr>
          <p:nvPr/>
        </p:nvSpPr>
        <p:spPr bwMode="auto">
          <a:xfrm>
            <a:off x="3730651" y="6179220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5609" name="Line 9"/>
          <p:cNvSpPr>
            <a:spLocks noChangeShapeType="1"/>
          </p:cNvSpPr>
          <p:nvPr/>
        </p:nvSpPr>
        <p:spPr bwMode="auto">
          <a:xfrm>
            <a:off x="5737251" y="6179220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5610" name="Line 10"/>
          <p:cNvSpPr>
            <a:spLocks noChangeShapeType="1"/>
          </p:cNvSpPr>
          <p:nvPr/>
        </p:nvSpPr>
        <p:spPr bwMode="auto">
          <a:xfrm>
            <a:off x="9839351" y="6179220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5611" name="Line 11"/>
          <p:cNvSpPr>
            <a:spLocks noChangeShapeType="1"/>
          </p:cNvSpPr>
          <p:nvPr/>
        </p:nvSpPr>
        <p:spPr bwMode="auto">
          <a:xfrm>
            <a:off x="11871351" y="6179220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5612" name="Line 12"/>
          <p:cNvSpPr>
            <a:spLocks noChangeShapeType="1"/>
          </p:cNvSpPr>
          <p:nvPr/>
        </p:nvSpPr>
        <p:spPr bwMode="auto">
          <a:xfrm>
            <a:off x="1673251" y="6179220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5613" name="Line 13"/>
          <p:cNvSpPr>
            <a:spLocks noChangeShapeType="1"/>
          </p:cNvSpPr>
          <p:nvPr/>
        </p:nvSpPr>
        <p:spPr bwMode="auto">
          <a:xfrm>
            <a:off x="13827151" y="6179220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5614" name="Rectangle 14"/>
          <p:cNvSpPr>
            <a:spLocks/>
          </p:cNvSpPr>
          <p:nvPr/>
        </p:nvSpPr>
        <p:spPr bwMode="auto">
          <a:xfrm>
            <a:off x="3460776" y="5847407"/>
            <a:ext cx="687538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Moses</a:t>
            </a:r>
          </a:p>
        </p:txBody>
      </p:sp>
      <p:sp>
        <p:nvSpPr>
          <p:cNvPr id="25615" name="Rectangle 15"/>
          <p:cNvSpPr>
            <a:spLocks/>
          </p:cNvSpPr>
          <p:nvPr/>
        </p:nvSpPr>
        <p:spPr bwMode="auto">
          <a:xfrm>
            <a:off x="5329551" y="5178653"/>
            <a:ext cx="928114" cy="101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Saul</a:t>
            </a:r>
          </a:p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David</a:t>
            </a:r>
          </a:p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Solomon</a:t>
            </a:r>
          </a:p>
        </p:txBody>
      </p:sp>
      <p:sp>
        <p:nvSpPr>
          <p:cNvPr id="25616" name="Rectangle 16"/>
          <p:cNvSpPr>
            <a:spLocks/>
          </p:cNvSpPr>
          <p:nvPr/>
        </p:nvSpPr>
        <p:spPr bwMode="auto">
          <a:xfrm>
            <a:off x="11525276" y="5847407"/>
            <a:ext cx="844081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Malachi</a:t>
            </a:r>
          </a:p>
        </p:txBody>
      </p:sp>
      <p:sp>
        <p:nvSpPr>
          <p:cNvPr id="25617" name="Rectangle 17"/>
          <p:cNvSpPr>
            <a:spLocks/>
          </p:cNvSpPr>
          <p:nvPr/>
        </p:nvSpPr>
        <p:spPr bwMode="auto">
          <a:xfrm>
            <a:off x="13519176" y="5847407"/>
            <a:ext cx="591483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Jesus</a:t>
            </a:r>
          </a:p>
        </p:txBody>
      </p:sp>
      <p:sp>
        <p:nvSpPr>
          <p:cNvPr id="25618" name="Rectangle 18"/>
          <p:cNvSpPr>
            <a:spLocks/>
          </p:cNvSpPr>
          <p:nvPr/>
        </p:nvSpPr>
        <p:spPr bwMode="auto">
          <a:xfrm>
            <a:off x="2493242" y="6812607"/>
            <a:ext cx="403130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400</a:t>
            </a:r>
          </a:p>
        </p:txBody>
      </p:sp>
      <p:sp>
        <p:nvSpPr>
          <p:cNvPr id="25619" name="Rectangle 19"/>
          <p:cNvSpPr>
            <a:spLocks/>
          </p:cNvSpPr>
          <p:nvPr/>
        </p:nvSpPr>
        <p:spPr bwMode="auto">
          <a:xfrm>
            <a:off x="4537148" y="6812607"/>
            <a:ext cx="403130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400</a:t>
            </a:r>
          </a:p>
        </p:txBody>
      </p:sp>
      <p:sp>
        <p:nvSpPr>
          <p:cNvPr id="25620" name="Rectangle 20"/>
          <p:cNvSpPr>
            <a:spLocks/>
          </p:cNvSpPr>
          <p:nvPr/>
        </p:nvSpPr>
        <p:spPr bwMode="auto">
          <a:xfrm>
            <a:off x="6563347" y="6812607"/>
            <a:ext cx="363932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120</a:t>
            </a:r>
          </a:p>
        </p:txBody>
      </p:sp>
      <p:sp>
        <p:nvSpPr>
          <p:cNvPr id="25621" name="Rectangle 21"/>
          <p:cNvSpPr>
            <a:spLocks/>
          </p:cNvSpPr>
          <p:nvPr/>
        </p:nvSpPr>
        <p:spPr bwMode="auto">
          <a:xfrm>
            <a:off x="8594005" y="6812607"/>
            <a:ext cx="403130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400</a:t>
            </a:r>
          </a:p>
        </p:txBody>
      </p:sp>
      <p:sp>
        <p:nvSpPr>
          <p:cNvPr id="25622" name="Rectangle 22"/>
          <p:cNvSpPr>
            <a:spLocks/>
          </p:cNvSpPr>
          <p:nvPr/>
        </p:nvSpPr>
        <p:spPr bwMode="auto">
          <a:xfrm>
            <a:off x="10658304" y="6812607"/>
            <a:ext cx="363932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210</a:t>
            </a:r>
          </a:p>
        </p:txBody>
      </p:sp>
      <p:sp>
        <p:nvSpPr>
          <p:cNvPr id="25623" name="Rectangle 23"/>
          <p:cNvSpPr>
            <a:spLocks/>
          </p:cNvSpPr>
          <p:nvPr/>
        </p:nvSpPr>
        <p:spPr bwMode="auto">
          <a:xfrm>
            <a:off x="12683405" y="6812607"/>
            <a:ext cx="403130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400</a:t>
            </a:r>
          </a:p>
        </p:txBody>
      </p:sp>
      <p:sp>
        <p:nvSpPr>
          <p:cNvPr id="25624" name="Line 24"/>
          <p:cNvSpPr>
            <a:spLocks noChangeShapeType="1"/>
          </p:cNvSpPr>
          <p:nvPr/>
        </p:nvSpPr>
        <p:spPr bwMode="auto">
          <a:xfrm>
            <a:off x="1698651" y="6788820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5625" name="Line 25"/>
          <p:cNvSpPr>
            <a:spLocks noChangeShapeType="1"/>
          </p:cNvSpPr>
          <p:nvPr/>
        </p:nvSpPr>
        <p:spPr bwMode="auto">
          <a:xfrm>
            <a:off x="3741764" y="6788820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5626" name="Line 26"/>
          <p:cNvSpPr>
            <a:spLocks noChangeShapeType="1"/>
          </p:cNvSpPr>
          <p:nvPr/>
        </p:nvSpPr>
        <p:spPr bwMode="auto">
          <a:xfrm>
            <a:off x="5757889" y="6788820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5627" name="Line 27"/>
          <p:cNvSpPr>
            <a:spLocks noChangeShapeType="1"/>
          </p:cNvSpPr>
          <p:nvPr/>
        </p:nvSpPr>
        <p:spPr bwMode="auto">
          <a:xfrm>
            <a:off x="7801001" y="6788820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5628" name="Line 28"/>
          <p:cNvSpPr>
            <a:spLocks noChangeShapeType="1"/>
          </p:cNvSpPr>
          <p:nvPr/>
        </p:nvSpPr>
        <p:spPr bwMode="auto">
          <a:xfrm>
            <a:off x="9845701" y="6788820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5629" name="Line 29"/>
          <p:cNvSpPr>
            <a:spLocks noChangeShapeType="1"/>
          </p:cNvSpPr>
          <p:nvPr/>
        </p:nvSpPr>
        <p:spPr bwMode="auto">
          <a:xfrm>
            <a:off x="11888814" y="6788820"/>
            <a:ext cx="1989137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5630" name="Rectangle 30"/>
          <p:cNvSpPr>
            <a:spLocks/>
          </p:cNvSpPr>
          <p:nvPr/>
        </p:nvSpPr>
        <p:spPr bwMode="auto">
          <a:xfrm>
            <a:off x="2257177" y="4958532"/>
            <a:ext cx="990602" cy="101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Period of Slavery in Egypt</a:t>
            </a:r>
          </a:p>
        </p:txBody>
      </p:sp>
      <p:sp>
        <p:nvSpPr>
          <p:cNvPr id="25631" name="Rectangle 31"/>
          <p:cNvSpPr>
            <a:spLocks/>
          </p:cNvSpPr>
          <p:nvPr/>
        </p:nvSpPr>
        <p:spPr bwMode="auto">
          <a:xfrm>
            <a:off x="4111875" y="5028119"/>
            <a:ext cx="1008112" cy="101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Period of the Judges</a:t>
            </a:r>
          </a:p>
        </p:txBody>
      </p:sp>
      <p:sp>
        <p:nvSpPr>
          <p:cNvPr id="25632" name="Rectangle 32"/>
          <p:cNvSpPr>
            <a:spLocks/>
          </p:cNvSpPr>
          <p:nvPr/>
        </p:nvSpPr>
        <p:spPr bwMode="auto">
          <a:xfrm>
            <a:off x="6128099" y="4958532"/>
            <a:ext cx="1512168" cy="101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Period of the United Kingdom</a:t>
            </a:r>
          </a:p>
        </p:txBody>
      </p:sp>
      <p:sp>
        <p:nvSpPr>
          <p:cNvPr id="25633" name="Rectangle 33"/>
          <p:cNvSpPr>
            <a:spLocks/>
          </p:cNvSpPr>
          <p:nvPr/>
        </p:nvSpPr>
        <p:spPr bwMode="auto">
          <a:xfrm>
            <a:off x="8000307" y="4958532"/>
            <a:ext cx="1440160" cy="101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 smtClean="0">
                <a:latin typeface="Impact"/>
                <a:ea typeface="Impact"/>
                <a:cs typeface="Impact"/>
                <a:sym typeface="나눔고딕 Bold" charset="-127"/>
              </a:rPr>
              <a:t>Period of the Divided Kingdom</a:t>
            </a:r>
            <a:endParaRPr lang="en-US" altLang="en-US" sz="20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5634" name="Rectangle 34"/>
          <p:cNvSpPr>
            <a:spLocks/>
          </p:cNvSpPr>
          <p:nvPr/>
        </p:nvSpPr>
        <p:spPr bwMode="auto">
          <a:xfrm>
            <a:off x="10232555" y="5030540"/>
            <a:ext cx="1080120" cy="101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Period of </a:t>
            </a:r>
            <a:r>
              <a:rPr lang="ko-KR" altLang="en-US" sz="2000" dirty="0" smtClean="0">
                <a:latin typeface="Impact"/>
                <a:ea typeface="Impact"/>
                <a:cs typeface="Impact"/>
                <a:sym typeface="나눔고딕 Bold" charset="-127"/>
              </a:rPr>
              <a:t>Exile </a:t>
            </a: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and Return</a:t>
            </a:r>
          </a:p>
        </p:txBody>
      </p:sp>
      <p:sp>
        <p:nvSpPr>
          <p:cNvPr id="25635" name="Rectangle 35"/>
          <p:cNvSpPr>
            <a:spLocks/>
          </p:cNvSpPr>
          <p:nvPr/>
        </p:nvSpPr>
        <p:spPr bwMode="auto">
          <a:xfrm>
            <a:off x="11960747" y="4958532"/>
            <a:ext cx="2034553" cy="101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Period of Preparation for </a:t>
            </a:r>
            <a:r>
              <a:rPr lang="ko-KR" altLang="en-US" sz="2000" dirty="0" smtClean="0">
                <a:latin typeface="Impact"/>
                <a:ea typeface="Impact"/>
                <a:cs typeface="Impact"/>
                <a:sym typeface="나눔고딕 Bold" charset="-127"/>
              </a:rPr>
              <a:t>the </a:t>
            </a: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Messiah</a:t>
            </a:r>
            <a:endParaRPr lang="en-US" altLang="en-US" sz="20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89" name="Rectangle 3"/>
          <p:cNvSpPr>
            <a:spLocks/>
          </p:cNvSpPr>
          <p:nvPr/>
        </p:nvSpPr>
        <p:spPr bwMode="auto">
          <a:xfrm>
            <a:off x="1472209" y="1829013"/>
            <a:ext cx="603305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Adam</a:t>
            </a:r>
          </a:p>
        </p:txBody>
      </p:sp>
      <p:sp>
        <p:nvSpPr>
          <p:cNvPr id="90" name="Rectangle 4"/>
          <p:cNvSpPr>
            <a:spLocks/>
          </p:cNvSpPr>
          <p:nvPr/>
        </p:nvSpPr>
        <p:spPr bwMode="auto">
          <a:xfrm>
            <a:off x="382688" y="161256"/>
            <a:ext cx="4032448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3200" dirty="0" smtClean="0">
                <a:solidFill>
                  <a:srgbClr val="800040"/>
                </a:solidFill>
                <a:latin typeface="Impact"/>
                <a:ea typeface="Impact"/>
                <a:cs typeface="Impact"/>
                <a:sym typeface="나눔고딕 Bold" charset="-127"/>
              </a:rPr>
              <a:t>Age of Symbolic Parallels</a:t>
            </a:r>
            <a:endParaRPr lang="en-US" altLang="en-US" sz="3200" dirty="0">
              <a:solidFill>
                <a:srgbClr val="80004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91" name="Rectangle 5"/>
          <p:cNvSpPr>
            <a:spLocks/>
          </p:cNvSpPr>
          <p:nvPr/>
        </p:nvSpPr>
        <p:spPr bwMode="auto">
          <a:xfrm>
            <a:off x="3491509" y="1829013"/>
            <a:ext cx="533625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Noah</a:t>
            </a:r>
          </a:p>
        </p:txBody>
      </p:sp>
      <p:sp>
        <p:nvSpPr>
          <p:cNvPr id="92" name="Rectangle 6"/>
          <p:cNvSpPr>
            <a:spLocks/>
          </p:cNvSpPr>
          <p:nvPr/>
        </p:nvSpPr>
        <p:spPr bwMode="auto">
          <a:xfrm>
            <a:off x="4349953" y="1160259"/>
            <a:ext cx="2848762" cy="101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Abraham Departs for Haran</a:t>
            </a:r>
          </a:p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Isaac</a:t>
            </a:r>
          </a:p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Jacob</a:t>
            </a:r>
          </a:p>
        </p:txBody>
      </p:sp>
      <p:sp>
        <p:nvSpPr>
          <p:cNvPr id="98" name="Line 12"/>
          <p:cNvSpPr>
            <a:spLocks noChangeShapeType="1"/>
          </p:cNvSpPr>
          <p:nvPr/>
        </p:nvSpPr>
        <p:spPr bwMode="auto">
          <a:xfrm>
            <a:off x="1691284" y="2656126"/>
            <a:ext cx="12217400" cy="0"/>
          </a:xfrm>
          <a:prstGeom prst="line">
            <a:avLst/>
          </a:prstGeom>
          <a:noFill/>
          <a:ln w="508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99" name="Line 13"/>
          <p:cNvSpPr>
            <a:spLocks noChangeShapeType="1"/>
          </p:cNvSpPr>
          <p:nvPr/>
        </p:nvSpPr>
        <p:spPr bwMode="auto">
          <a:xfrm>
            <a:off x="1691284" y="2643426"/>
            <a:ext cx="4081463" cy="0"/>
          </a:xfrm>
          <a:prstGeom prst="line">
            <a:avLst/>
          </a:prstGeom>
          <a:noFill/>
          <a:ln w="139700" cap="flat">
            <a:solidFill>
              <a:srgbClr val="333333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00" name="Line 14"/>
          <p:cNvSpPr>
            <a:spLocks noChangeShapeType="1"/>
          </p:cNvSpPr>
          <p:nvPr/>
        </p:nvSpPr>
        <p:spPr bwMode="auto">
          <a:xfrm>
            <a:off x="7812684" y="2237026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01" name="Line 15"/>
          <p:cNvSpPr>
            <a:spLocks noChangeShapeType="1"/>
          </p:cNvSpPr>
          <p:nvPr/>
        </p:nvSpPr>
        <p:spPr bwMode="auto">
          <a:xfrm>
            <a:off x="3761384" y="2237026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02" name="Line 16"/>
          <p:cNvSpPr>
            <a:spLocks noChangeShapeType="1"/>
          </p:cNvSpPr>
          <p:nvPr/>
        </p:nvSpPr>
        <p:spPr bwMode="auto">
          <a:xfrm>
            <a:off x="5767984" y="2237026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03" name="Line 17"/>
          <p:cNvSpPr>
            <a:spLocks noChangeShapeType="1"/>
          </p:cNvSpPr>
          <p:nvPr/>
        </p:nvSpPr>
        <p:spPr bwMode="auto">
          <a:xfrm>
            <a:off x="9870084" y="2237026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04" name="Line 18"/>
          <p:cNvSpPr>
            <a:spLocks noChangeShapeType="1"/>
          </p:cNvSpPr>
          <p:nvPr/>
        </p:nvSpPr>
        <p:spPr bwMode="auto">
          <a:xfrm>
            <a:off x="11902084" y="2237026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05" name="Line 19"/>
          <p:cNvSpPr>
            <a:spLocks noChangeShapeType="1"/>
          </p:cNvSpPr>
          <p:nvPr/>
        </p:nvSpPr>
        <p:spPr bwMode="auto">
          <a:xfrm>
            <a:off x="1703984" y="2237026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06" name="Line 20"/>
          <p:cNvSpPr>
            <a:spLocks noChangeShapeType="1"/>
          </p:cNvSpPr>
          <p:nvPr/>
        </p:nvSpPr>
        <p:spPr bwMode="auto">
          <a:xfrm>
            <a:off x="13857884" y="2237026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07" name="Rectangle 21"/>
          <p:cNvSpPr>
            <a:spLocks/>
          </p:cNvSpPr>
          <p:nvPr/>
        </p:nvSpPr>
        <p:spPr bwMode="auto">
          <a:xfrm>
            <a:off x="7187209" y="1169368"/>
            <a:ext cx="1131863" cy="101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Jacob takes</a:t>
            </a:r>
            <a:r>
              <a:rPr dirty="0" smtClean="0">
                <a:latin typeface="Impact"/>
                <a:ea typeface="Impact"/>
                <a:cs typeface="Impact"/>
              </a:rPr>
              <a:t> </a:t>
            </a: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the birthright</a:t>
            </a:r>
          </a:p>
        </p:txBody>
      </p:sp>
      <p:sp>
        <p:nvSpPr>
          <p:cNvPr id="108" name="Rectangle 22"/>
          <p:cNvSpPr>
            <a:spLocks/>
          </p:cNvSpPr>
          <p:nvPr/>
        </p:nvSpPr>
        <p:spPr bwMode="auto">
          <a:xfrm>
            <a:off x="9144149" y="809328"/>
            <a:ext cx="1463675" cy="134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Jacob Blessed by God and Goes to Haran</a:t>
            </a:r>
          </a:p>
        </p:txBody>
      </p:sp>
      <p:sp>
        <p:nvSpPr>
          <p:cNvPr id="109" name="Rectangle 23"/>
          <p:cNvSpPr>
            <a:spLocks/>
          </p:cNvSpPr>
          <p:nvPr/>
        </p:nvSpPr>
        <p:spPr bwMode="auto">
          <a:xfrm>
            <a:off x="10878593" y="1097360"/>
            <a:ext cx="1961479" cy="101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Jacob's Family</a:t>
            </a:r>
            <a:r>
              <a:rPr lang="ko-KR" altLang="en-US" sz="2000" dirty="0" smtClean="0">
                <a:latin typeface="Impact"/>
                <a:ea typeface="Impact"/>
                <a:cs typeface="Impact"/>
                <a:sym typeface="나눔고딕 Bold" charset="-127"/>
              </a:rPr>
              <a:t> Departs Haran to Return to Canaan</a:t>
            </a:r>
          </a:p>
        </p:txBody>
      </p:sp>
      <p:sp>
        <p:nvSpPr>
          <p:cNvPr id="110" name="Rectangle 24"/>
          <p:cNvSpPr>
            <a:spLocks/>
          </p:cNvSpPr>
          <p:nvPr/>
        </p:nvSpPr>
        <p:spPr bwMode="auto">
          <a:xfrm>
            <a:off x="13257809" y="1663913"/>
            <a:ext cx="2003378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Jacob visits Joseph</a:t>
            </a:r>
          </a:p>
        </p:txBody>
      </p:sp>
      <p:sp>
        <p:nvSpPr>
          <p:cNvPr id="111" name="Rectangle 25"/>
          <p:cNvSpPr>
            <a:spLocks/>
          </p:cNvSpPr>
          <p:nvPr/>
        </p:nvSpPr>
        <p:spPr bwMode="auto">
          <a:xfrm>
            <a:off x="2348509" y="2870413"/>
            <a:ext cx="554664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1,600</a:t>
            </a:r>
          </a:p>
        </p:txBody>
      </p:sp>
      <p:sp>
        <p:nvSpPr>
          <p:cNvPr id="112" name="Rectangle 26"/>
          <p:cNvSpPr>
            <a:spLocks/>
          </p:cNvSpPr>
          <p:nvPr/>
        </p:nvSpPr>
        <p:spPr bwMode="auto">
          <a:xfrm>
            <a:off x="4494809" y="2870413"/>
            <a:ext cx="403130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400</a:t>
            </a:r>
          </a:p>
        </p:txBody>
      </p:sp>
      <p:sp>
        <p:nvSpPr>
          <p:cNvPr id="113" name="Rectangle 27"/>
          <p:cNvSpPr>
            <a:spLocks/>
          </p:cNvSpPr>
          <p:nvPr/>
        </p:nvSpPr>
        <p:spPr bwMode="auto">
          <a:xfrm>
            <a:off x="6501409" y="2870413"/>
            <a:ext cx="363932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120</a:t>
            </a:r>
          </a:p>
        </p:txBody>
      </p:sp>
      <p:sp>
        <p:nvSpPr>
          <p:cNvPr id="114" name="Rectangle 28"/>
          <p:cNvSpPr>
            <a:spLocks/>
          </p:cNvSpPr>
          <p:nvPr/>
        </p:nvSpPr>
        <p:spPr bwMode="auto">
          <a:xfrm>
            <a:off x="8622309" y="2870413"/>
            <a:ext cx="265623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40</a:t>
            </a:r>
          </a:p>
        </p:txBody>
      </p:sp>
      <p:sp>
        <p:nvSpPr>
          <p:cNvPr id="115" name="Rectangle 29"/>
          <p:cNvSpPr>
            <a:spLocks/>
          </p:cNvSpPr>
          <p:nvPr/>
        </p:nvSpPr>
        <p:spPr bwMode="auto">
          <a:xfrm>
            <a:off x="10667009" y="2870413"/>
            <a:ext cx="226424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21</a:t>
            </a:r>
          </a:p>
        </p:txBody>
      </p:sp>
      <p:sp>
        <p:nvSpPr>
          <p:cNvPr id="116" name="Rectangle 30"/>
          <p:cNvSpPr>
            <a:spLocks/>
          </p:cNvSpPr>
          <p:nvPr/>
        </p:nvSpPr>
        <p:spPr bwMode="auto">
          <a:xfrm>
            <a:off x="12711709" y="2870413"/>
            <a:ext cx="265623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40</a:t>
            </a:r>
          </a:p>
        </p:txBody>
      </p:sp>
      <p:sp>
        <p:nvSpPr>
          <p:cNvPr id="117" name="Line 31"/>
          <p:cNvSpPr>
            <a:spLocks noChangeShapeType="1"/>
          </p:cNvSpPr>
          <p:nvPr/>
        </p:nvSpPr>
        <p:spPr bwMode="auto">
          <a:xfrm>
            <a:off x="1729384" y="2846626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18" name="Line 32"/>
          <p:cNvSpPr>
            <a:spLocks noChangeShapeType="1"/>
          </p:cNvSpPr>
          <p:nvPr/>
        </p:nvSpPr>
        <p:spPr bwMode="auto">
          <a:xfrm>
            <a:off x="3772497" y="2846626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19" name="Line 33"/>
          <p:cNvSpPr>
            <a:spLocks noChangeShapeType="1"/>
          </p:cNvSpPr>
          <p:nvPr/>
        </p:nvSpPr>
        <p:spPr bwMode="auto">
          <a:xfrm>
            <a:off x="5788622" y="2846626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20" name="Line 34"/>
          <p:cNvSpPr>
            <a:spLocks noChangeShapeType="1"/>
          </p:cNvSpPr>
          <p:nvPr/>
        </p:nvSpPr>
        <p:spPr bwMode="auto">
          <a:xfrm>
            <a:off x="7831734" y="2846626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21" name="Line 35"/>
          <p:cNvSpPr>
            <a:spLocks noChangeShapeType="1"/>
          </p:cNvSpPr>
          <p:nvPr/>
        </p:nvSpPr>
        <p:spPr bwMode="auto">
          <a:xfrm>
            <a:off x="9876434" y="2846626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22" name="Line 36"/>
          <p:cNvSpPr>
            <a:spLocks noChangeShapeType="1"/>
          </p:cNvSpPr>
          <p:nvPr/>
        </p:nvSpPr>
        <p:spPr bwMode="auto">
          <a:xfrm>
            <a:off x="11919547" y="2846626"/>
            <a:ext cx="1989137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pic>
        <p:nvPicPr>
          <p:cNvPr id="2" name="Sound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355300" y="12687300"/>
            <a:ext cx="812800" cy="812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Tm="5839">
        <p:fade/>
      </p:transition>
    </mc:Choice>
    <mc:Fallback xmlns="">
      <p:transition xmlns:p14="http://schemas.microsoft.com/office/powerpoint/2010/main" spd="slow" advTm="583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560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/>
          </p:cNvSpPr>
          <p:nvPr/>
        </p:nvSpPr>
        <p:spPr bwMode="auto">
          <a:xfrm>
            <a:off x="454696" y="7540600"/>
            <a:ext cx="4392488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3300" dirty="0" smtClean="0">
                <a:solidFill>
                  <a:srgbClr val="800040"/>
                </a:solidFill>
                <a:latin typeface="Impact"/>
                <a:ea typeface="Impact"/>
                <a:cs typeface="Impact"/>
                <a:sym typeface="나눔고딕 Bold" charset="-127"/>
              </a:rPr>
              <a:t>Age of Substantial Parallels</a:t>
            </a:r>
            <a:endParaRPr lang="en-US" altLang="en-US" sz="3300" dirty="0">
              <a:solidFill>
                <a:srgbClr val="80004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>
            <a:off x="1658763" y="10768434"/>
            <a:ext cx="12217400" cy="0"/>
          </a:xfrm>
          <a:prstGeom prst="line">
            <a:avLst/>
          </a:prstGeom>
          <a:noFill/>
          <a:ln w="508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>
            <a:off x="1658763" y="10755734"/>
            <a:ext cx="4075113" cy="0"/>
          </a:xfrm>
          <a:prstGeom prst="line">
            <a:avLst/>
          </a:prstGeom>
          <a:noFill/>
          <a:ln w="139700" cap="flat">
            <a:solidFill>
              <a:srgbClr val="333333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6630" name="Rectangle 6"/>
          <p:cNvSpPr>
            <a:spLocks/>
          </p:cNvSpPr>
          <p:nvPr/>
        </p:nvSpPr>
        <p:spPr bwMode="auto">
          <a:xfrm>
            <a:off x="1303163" y="10023871"/>
            <a:ext cx="636693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 </a:t>
            </a: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Jesus</a:t>
            </a:r>
          </a:p>
        </p:txBody>
      </p:sp>
      <p:sp>
        <p:nvSpPr>
          <p:cNvPr id="26631" name="Line 7"/>
          <p:cNvSpPr>
            <a:spLocks noChangeShapeType="1"/>
          </p:cNvSpPr>
          <p:nvPr/>
        </p:nvSpPr>
        <p:spPr bwMode="auto">
          <a:xfrm>
            <a:off x="7780163" y="10349334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6632" name="Line 8"/>
          <p:cNvSpPr>
            <a:spLocks noChangeShapeType="1"/>
          </p:cNvSpPr>
          <p:nvPr/>
        </p:nvSpPr>
        <p:spPr bwMode="auto">
          <a:xfrm>
            <a:off x="3728863" y="10349334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6633" name="Line 9"/>
          <p:cNvSpPr>
            <a:spLocks noChangeShapeType="1"/>
          </p:cNvSpPr>
          <p:nvPr/>
        </p:nvSpPr>
        <p:spPr bwMode="auto">
          <a:xfrm>
            <a:off x="5735463" y="10349334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6634" name="Line 10"/>
          <p:cNvSpPr>
            <a:spLocks noChangeShapeType="1"/>
          </p:cNvSpPr>
          <p:nvPr/>
        </p:nvSpPr>
        <p:spPr bwMode="auto">
          <a:xfrm>
            <a:off x="9837563" y="10349334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6635" name="Line 11"/>
          <p:cNvSpPr>
            <a:spLocks noChangeShapeType="1"/>
          </p:cNvSpPr>
          <p:nvPr/>
        </p:nvSpPr>
        <p:spPr bwMode="auto">
          <a:xfrm>
            <a:off x="11869563" y="10349334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6636" name="Line 12"/>
          <p:cNvSpPr>
            <a:spLocks noChangeShapeType="1"/>
          </p:cNvSpPr>
          <p:nvPr/>
        </p:nvSpPr>
        <p:spPr bwMode="auto">
          <a:xfrm>
            <a:off x="1671463" y="10349334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6637" name="Line 13"/>
          <p:cNvSpPr>
            <a:spLocks noChangeShapeType="1"/>
          </p:cNvSpPr>
          <p:nvPr/>
        </p:nvSpPr>
        <p:spPr bwMode="auto">
          <a:xfrm>
            <a:off x="13825363" y="10349334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6638" name="Rectangle 14"/>
          <p:cNvSpPr>
            <a:spLocks/>
          </p:cNvSpPr>
          <p:nvPr/>
        </p:nvSpPr>
        <p:spPr bwMode="auto">
          <a:xfrm>
            <a:off x="3233563" y="10023871"/>
            <a:ext cx="1078445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Augustine</a:t>
            </a:r>
          </a:p>
        </p:txBody>
      </p:sp>
      <p:sp>
        <p:nvSpPr>
          <p:cNvPr id="26639" name="Rectangle 15"/>
          <p:cNvSpPr>
            <a:spLocks/>
          </p:cNvSpPr>
          <p:nvPr/>
        </p:nvSpPr>
        <p:spPr bwMode="auto">
          <a:xfrm>
            <a:off x="5081386" y="10023871"/>
            <a:ext cx="1424043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Charlemagne</a:t>
            </a:r>
          </a:p>
        </p:txBody>
      </p:sp>
      <p:sp>
        <p:nvSpPr>
          <p:cNvPr id="26640" name="Rectangle 16"/>
          <p:cNvSpPr>
            <a:spLocks/>
          </p:cNvSpPr>
          <p:nvPr/>
        </p:nvSpPr>
        <p:spPr bwMode="auto">
          <a:xfrm>
            <a:off x="11577463" y="10023871"/>
            <a:ext cx="666999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Luther</a:t>
            </a:r>
          </a:p>
        </p:txBody>
      </p:sp>
      <p:sp>
        <p:nvSpPr>
          <p:cNvPr id="26641" name="Rectangle 17"/>
          <p:cNvSpPr>
            <a:spLocks/>
          </p:cNvSpPr>
          <p:nvPr/>
        </p:nvSpPr>
        <p:spPr bwMode="auto">
          <a:xfrm>
            <a:off x="13431664" y="9652660"/>
            <a:ext cx="848568" cy="671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ko-KR" altLang="en-US" sz="2000" dirty="0" smtClean="0">
                <a:latin typeface="Impact"/>
                <a:ea typeface="Impact"/>
                <a:cs typeface="Impact"/>
                <a:sym typeface="나눔고딕 Bold" charset="-127"/>
              </a:rPr>
              <a:t>Second </a:t>
            </a: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Advent</a:t>
            </a:r>
          </a:p>
        </p:txBody>
      </p:sp>
      <p:sp>
        <p:nvSpPr>
          <p:cNvPr id="26642" name="Rectangle 18"/>
          <p:cNvSpPr>
            <a:spLocks/>
          </p:cNvSpPr>
          <p:nvPr/>
        </p:nvSpPr>
        <p:spPr bwMode="auto">
          <a:xfrm>
            <a:off x="2493835" y="10989071"/>
            <a:ext cx="403130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400</a:t>
            </a:r>
          </a:p>
        </p:txBody>
      </p:sp>
      <p:sp>
        <p:nvSpPr>
          <p:cNvPr id="26643" name="Rectangle 19"/>
          <p:cNvSpPr>
            <a:spLocks/>
          </p:cNvSpPr>
          <p:nvPr/>
        </p:nvSpPr>
        <p:spPr bwMode="auto">
          <a:xfrm>
            <a:off x="4538535" y="10989071"/>
            <a:ext cx="403130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400</a:t>
            </a:r>
          </a:p>
        </p:txBody>
      </p:sp>
      <p:sp>
        <p:nvSpPr>
          <p:cNvPr id="26644" name="Rectangle 20"/>
          <p:cNvSpPr>
            <a:spLocks/>
          </p:cNvSpPr>
          <p:nvPr/>
        </p:nvSpPr>
        <p:spPr bwMode="auto">
          <a:xfrm>
            <a:off x="6564734" y="10989071"/>
            <a:ext cx="363932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120</a:t>
            </a:r>
          </a:p>
        </p:txBody>
      </p:sp>
      <p:sp>
        <p:nvSpPr>
          <p:cNvPr id="26645" name="Rectangle 21"/>
          <p:cNvSpPr>
            <a:spLocks/>
          </p:cNvSpPr>
          <p:nvPr/>
        </p:nvSpPr>
        <p:spPr bwMode="auto">
          <a:xfrm>
            <a:off x="8589835" y="10989071"/>
            <a:ext cx="403130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400</a:t>
            </a:r>
          </a:p>
        </p:txBody>
      </p:sp>
      <p:sp>
        <p:nvSpPr>
          <p:cNvPr id="26646" name="Rectangle 22"/>
          <p:cNvSpPr>
            <a:spLocks/>
          </p:cNvSpPr>
          <p:nvPr/>
        </p:nvSpPr>
        <p:spPr bwMode="auto">
          <a:xfrm>
            <a:off x="10654134" y="10989071"/>
            <a:ext cx="363932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210</a:t>
            </a:r>
          </a:p>
        </p:txBody>
      </p:sp>
      <p:sp>
        <p:nvSpPr>
          <p:cNvPr id="26647" name="Rectangle 23"/>
          <p:cNvSpPr>
            <a:spLocks/>
          </p:cNvSpPr>
          <p:nvPr/>
        </p:nvSpPr>
        <p:spPr bwMode="auto">
          <a:xfrm>
            <a:off x="12679235" y="10989071"/>
            <a:ext cx="403130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400</a:t>
            </a:r>
          </a:p>
        </p:txBody>
      </p:sp>
      <p:sp>
        <p:nvSpPr>
          <p:cNvPr id="26648" name="Line 24"/>
          <p:cNvSpPr>
            <a:spLocks noChangeShapeType="1"/>
          </p:cNvSpPr>
          <p:nvPr/>
        </p:nvSpPr>
        <p:spPr bwMode="auto">
          <a:xfrm>
            <a:off x="1696863" y="10958934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6649" name="Line 25"/>
          <p:cNvSpPr>
            <a:spLocks noChangeShapeType="1"/>
          </p:cNvSpPr>
          <p:nvPr/>
        </p:nvSpPr>
        <p:spPr bwMode="auto">
          <a:xfrm>
            <a:off x="3739976" y="10958934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6650" name="Line 26"/>
          <p:cNvSpPr>
            <a:spLocks noChangeShapeType="1"/>
          </p:cNvSpPr>
          <p:nvPr/>
        </p:nvSpPr>
        <p:spPr bwMode="auto">
          <a:xfrm>
            <a:off x="5756101" y="10958934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6651" name="Line 27"/>
          <p:cNvSpPr>
            <a:spLocks noChangeShapeType="1"/>
          </p:cNvSpPr>
          <p:nvPr/>
        </p:nvSpPr>
        <p:spPr bwMode="auto">
          <a:xfrm>
            <a:off x="7799213" y="10958934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6652" name="Line 28"/>
          <p:cNvSpPr>
            <a:spLocks noChangeShapeType="1"/>
          </p:cNvSpPr>
          <p:nvPr/>
        </p:nvSpPr>
        <p:spPr bwMode="auto">
          <a:xfrm>
            <a:off x="9843913" y="10958934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6653" name="Line 29"/>
          <p:cNvSpPr>
            <a:spLocks noChangeShapeType="1"/>
          </p:cNvSpPr>
          <p:nvPr/>
        </p:nvSpPr>
        <p:spPr bwMode="auto">
          <a:xfrm>
            <a:off x="11887026" y="10958934"/>
            <a:ext cx="1989137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6654" name="Rectangle 30"/>
          <p:cNvSpPr>
            <a:spLocks/>
          </p:cNvSpPr>
          <p:nvPr/>
        </p:nvSpPr>
        <p:spPr bwMode="auto">
          <a:xfrm>
            <a:off x="2038871" y="8755906"/>
            <a:ext cx="1296144" cy="134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 smtClean="0">
                <a:latin typeface="Impact"/>
                <a:ea typeface="Impact"/>
                <a:cs typeface="Impact"/>
                <a:sym typeface="나눔고딕 Bold" charset="-127"/>
              </a:rPr>
              <a:t>Persecution in the Roman Empire</a:t>
            </a:r>
            <a:endParaRPr lang="en-US" altLang="en-US" sz="20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6655" name="Rectangle 31"/>
          <p:cNvSpPr>
            <a:spLocks/>
          </p:cNvSpPr>
          <p:nvPr/>
        </p:nvSpPr>
        <p:spPr bwMode="auto">
          <a:xfrm>
            <a:off x="3983087" y="9043938"/>
            <a:ext cx="1669259" cy="101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 smtClean="0">
                <a:latin typeface="Impact"/>
                <a:ea typeface="Impact"/>
                <a:cs typeface="Impact"/>
                <a:sym typeface="나눔고딕 Bold" charset="-127"/>
              </a:rPr>
              <a:t>Regional Church Leadership</a:t>
            </a:r>
            <a:endParaRPr lang="en-US" altLang="en-US" sz="20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6656" name="Rectangle 32"/>
          <p:cNvSpPr>
            <a:spLocks/>
          </p:cNvSpPr>
          <p:nvPr/>
        </p:nvSpPr>
        <p:spPr bwMode="auto">
          <a:xfrm>
            <a:off x="6287343" y="9403978"/>
            <a:ext cx="1186801" cy="671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 smtClean="0">
                <a:latin typeface="Impact"/>
                <a:ea typeface="Impact"/>
                <a:cs typeface="Impact"/>
                <a:sym typeface="나눔고딕 Bold" charset="-127"/>
              </a:rPr>
              <a:t>Christian </a:t>
            </a: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Empire</a:t>
            </a:r>
          </a:p>
        </p:txBody>
      </p:sp>
      <p:sp>
        <p:nvSpPr>
          <p:cNvPr id="26657" name="Rectangle 33"/>
          <p:cNvSpPr>
            <a:spLocks/>
          </p:cNvSpPr>
          <p:nvPr/>
        </p:nvSpPr>
        <p:spPr bwMode="auto">
          <a:xfrm>
            <a:off x="8231559" y="9475986"/>
            <a:ext cx="1172753" cy="671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 smtClean="0">
                <a:latin typeface="Impact"/>
                <a:ea typeface="Impact"/>
                <a:cs typeface="Impact"/>
                <a:sym typeface="나눔고딕 Bold" charset="-127"/>
              </a:rPr>
              <a:t>Divided </a:t>
            </a:r>
            <a:r>
              <a:rPr lang="en-US" altLang="ko-KR" sz="2000" dirty="0" smtClean="0">
                <a:latin typeface="Impact"/>
                <a:ea typeface="Impact"/>
                <a:cs typeface="Impact"/>
                <a:sym typeface="나눔고딕 Bold" charset="-127"/>
              </a:rPr>
              <a:t>Empire</a:t>
            </a:r>
            <a:endParaRPr lang="en-US" altLang="en-US" sz="20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6658" name="Rectangle 34"/>
          <p:cNvSpPr>
            <a:spLocks/>
          </p:cNvSpPr>
          <p:nvPr/>
        </p:nvSpPr>
        <p:spPr bwMode="auto">
          <a:xfrm>
            <a:off x="10175775" y="9403978"/>
            <a:ext cx="1309218" cy="671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 smtClean="0">
                <a:latin typeface="Impact"/>
                <a:ea typeface="Impact"/>
                <a:cs typeface="Impact"/>
                <a:sym typeface="나눔고딕 Bold" charset="-127"/>
              </a:rPr>
              <a:t>Papal </a:t>
            </a: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Exile and Return</a:t>
            </a:r>
            <a:endParaRPr lang="en-US" altLang="en-US" sz="20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6659" name="Rectangle 35"/>
          <p:cNvSpPr>
            <a:spLocks/>
          </p:cNvSpPr>
          <p:nvPr/>
        </p:nvSpPr>
        <p:spPr bwMode="auto">
          <a:xfrm>
            <a:off x="12191999" y="9115946"/>
            <a:ext cx="1296144" cy="101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 smtClean="0">
                <a:latin typeface="Impact"/>
                <a:ea typeface="Impact"/>
                <a:cs typeface="Impact"/>
                <a:sym typeface="나눔고딕 Bold" charset="-127"/>
              </a:rPr>
              <a:t>Preparation for </a:t>
            </a: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Second Advent </a:t>
            </a:r>
            <a:endParaRPr lang="en-US" altLang="en-US" sz="20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97" name="Rectangle 3"/>
          <p:cNvSpPr>
            <a:spLocks/>
          </p:cNvSpPr>
          <p:nvPr/>
        </p:nvSpPr>
        <p:spPr bwMode="auto">
          <a:xfrm>
            <a:off x="310680" y="3761656"/>
            <a:ext cx="3744416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3300" dirty="0" smtClean="0">
                <a:solidFill>
                  <a:srgbClr val="800040"/>
                </a:solidFill>
                <a:latin typeface="Impact"/>
                <a:ea typeface="Impact"/>
                <a:cs typeface="Impact"/>
                <a:sym typeface="나눔고딕 Bold" charset="-127"/>
              </a:rPr>
              <a:t>Age of Image Parallels</a:t>
            </a:r>
            <a:endParaRPr lang="en-US" altLang="en-US" sz="3300" dirty="0">
              <a:solidFill>
                <a:srgbClr val="80004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98" name="Line 4"/>
          <p:cNvSpPr>
            <a:spLocks noChangeShapeType="1"/>
          </p:cNvSpPr>
          <p:nvPr/>
        </p:nvSpPr>
        <p:spPr bwMode="auto">
          <a:xfrm>
            <a:off x="1660551" y="6598320"/>
            <a:ext cx="12217400" cy="0"/>
          </a:xfrm>
          <a:prstGeom prst="line">
            <a:avLst/>
          </a:prstGeom>
          <a:noFill/>
          <a:ln w="508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99" name="Line 5"/>
          <p:cNvSpPr>
            <a:spLocks noChangeShapeType="1"/>
          </p:cNvSpPr>
          <p:nvPr/>
        </p:nvSpPr>
        <p:spPr bwMode="auto">
          <a:xfrm>
            <a:off x="1660551" y="6585620"/>
            <a:ext cx="4075113" cy="0"/>
          </a:xfrm>
          <a:prstGeom prst="line">
            <a:avLst/>
          </a:prstGeom>
          <a:noFill/>
          <a:ln w="139700" cap="flat">
            <a:solidFill>
              <a:srgbClr val="333333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00" name="Rectangle 6"/>
          <p:cNvSpPr>
            <a:spLocks/>
          </p:cNvSpPr>
          <p:nvPr/>
        </p:nvSpPr>
        <p:spPr bwMode="auto">
          <a:xfrm>
            <a:off x="1174776" y="5847407"/>
            <a:ext cx="991107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 </a:t>
            </a: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Abraham</a:t>
            </a:r>
          </a:p>
        </p:txBody>
      </p:sp>
      <p:sp>
        <p:nvSpPr>
          <p:cNvPr id="101" name="Line 7"/>
          <p:cNvSpPr>
            <a:spLocks noChangeShapeType="1"/>
          </p:cNvSpPr>
          <p:nvPr/>
        </p:nvSpPr>
        <p:spPr bwMode="auto">
          <a:xfrm>
            <a:off x="7781951" y="6179220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02" name="Line 8"/>
          <p:cNvSpPr>
            <a:spLocks noChangeShapeType="1"/>
          </p:cNvSpPr>
          <p:nvPr/>
        </p:nvSpPr>
        <p:spPr bwMode="auto">
          <a:xfrm>
            <a:off x="3730651" y="6179220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03" name="Line 9"/>
          <p:cNvSpPr>
            <a:spLocks noChangeShapeType="1"/>
          </p:cNvSpPr>
          <p:nvPr/>
        </p:nvSpPr>
        <p:spPr bwMode="auto">
          <a:xfrm>
            <a:off x="5737251" y="6179220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04" name="Line 10"/>
          <p:cNvSpPr>
            <a:spLocks noChangeShapeType="1"/>
          </p:cNvSpPr>
          <p:nvPr/>
        </p:nvSpPr>
        <p:spPr bwMode="auto">
          <a:xfrm>
            <a:off x="9839351" y="6179220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05" name="Line 11"/>
          <p:cNvSpPr>
            <a:spLocks noChangeShapeType="1"/>
          </p:cNvSpPr>
          <p:nvPr/>
        </p:nvSpPr>
        <p:spPr bwMode="auto">
          <a:xfrm>
            <a:off x="11871351" y="6179220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06" name="Line 12"/>
          <p:cNvSpPr>
            <a:spLocks noChangeShapeType="1"/>
          </p:cNvSpPr>
          <p:nvPr/>
        </p:nvSpPr>
        <p:spPr bwMode="auto">
          <a:xfrm>
            <a:off x="1673251" y="6179220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07" name="Line 13"/>
          <p:cNvSpPr>
            <a:spLocks noChangeShapeType="1"/>
          </p:cNvSpPr>
          <p:nvPr/>
        </p:nvSpPr>
        <p:spPr bwMode="auto">
          <a:xfrm>
            <a:off x="13827151" y="6179220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08" name="Rectangle 14"/>
          <p:cNvSpPr>
            <a:spLocks/>
          </p:cNvSpPr>
          <p:nvPr/>
        </p:nvSpPr>
        <p:spPr bwMode="auto">
          <a:xfrm>
            <a:off x="3460776" y="5847407"/>
            <a:ext cx="687538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Moses</a:t>
            </a:r>
          </a:p>
        </p:txBody>
      </p:sp>
      <p:sp>
        <p:nvSpPr>
          <p:cNvPr id="109" name="Rectangle 15"/>
          <p:cNvSpPr>
            <a:spLocks/>
          </p:cNvSpPr>
          <p:nvPr/>
        </p:nvSpPr>
        <p:spPr bwMode="auto">
          <a:xfrm>
            <a:off x="5329551" y="5178653"/>
            <a:ext cx="928114" cy="101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Saul</a:t>
            </a:r>
          </a:p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David</a:t>
            </a:r>
          </a:p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Solomon</a:t>
            </a:r>
          </a:p>
        </p:txBody>
      </p:sp>
      <p:sp>
        <p:nvSpPr>
          <p:cNvPr id="110" name="Rectangle 16"/>
          <p:cNvSpPr>
            <a:spLocks/>
          </p:cNvSpPr>
          <p:nvPr/>
        </p:nvSpPr>
        <p:spPr bwMode="auto">
          <a:xfrm>
            <a:off x="11525276" y="5847407"/>
            <a:ext cx="844081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Malachi</a:t>
            </a:r>
          </a:p>
        </p:txBody>
      </p:sp>
      <p:sp>
        <p:nvSpPr>
          <p:cNvPr id="111" name="Rectangle 17"/>
          <p:cNvSpPr>
            <a:spLocks/>
          </p:cNvSpPr>
          <p:nvPr/>
        </p:nvSpPr>
        <p:spPr bwMode="auto">
          <a:xfrm>
            <a:off x="13519176" y="5847407"/>
            <a:ext cx="591483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Jesus</a:t>
            </a:r>
          </a:p>
        </p:txBody>
      </p:sp>
      <p:sp>
        <p:nvSpPr>
          <p:cNvPr id="112" name="Rectangle 18"/>
          <p:cNvSpPr>
            <a:spLocks/>
          </p:cNvSpPr>
          <p:nvPr/>
        </p:nvSpPr>
        <p:spPr bwMode="auto">
          <a:xfrm>
            <a:off x="2493242" y="6812607"/>
            <a:ext cx="403130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400</a:t>
            </a:r>
          </a:p>
        </p:txBody>
      </p:sp>
      <p:sp>
        <p:nvSpPr>
          <p:cNvPr id="113" name="Rectangle 19"/>
          <p:cNvSpPr>
            <a:spLocks/>
          </p:cNvSpPr>
          <p:nvPr/>
        </p:nvSpPr>
        <p:spPr bwMode="auto">
          <a:xfrm>
            <a:off x="4537148" y="6812607"/>
            <a:ext cx="403130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400</a:t>
            </a:r>
          </a:p>
        </p:txBody>
      </p:sp>
      <p:sp>
        <p:nvSpPr>
          <p:cNvPr id="114" name="Rectangle 20"/>
          <p:cNvSpPr>
            <a:spLocks/>
          </p:cNvSpPr>
          <p:nvPr/>
        </p:nvSpPr>
        <p:spPr bwMode="auto">
          <a:xfrm>
            <a:off x="6563347" y="6812607"/>
            <a:ext cx="363932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120</a:t>
            </a:r>
          </a:p>
        </p:txBody>
      </p:sp>
      <p:sp>
        <p:nvSpPr>
          <p:cNvPr id="115" name="Rectangle 21"/>
          <p:cNvSpPr>
            <a:spLocks/>
          </p:cNvSpPr>
          <p:nvPr/>
        </p:nvSpPr>
        <p:spPr bwMode="auto">
          <a:xfrm>
            <a:off x="8594005" y="6812607"/>
            <a:ext cx="403130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400</a:t>
            </a:r>
          </a:p>
        </p:txBody>
      </p:sp>
      <p:sp>
        <p:nvSpPr>
          <p:cNvPr id="116" name="Rectangle 22"/>
          <p:cNvSpPr>
            <a:spLocks/>
          </p:cNvSpPr>
          <p:nvPr/>
        </p:nvSpPr>
        <p:spPr bwMode="auto">
          <a:xfrm>
            <a:off x="10658304" y="6812607"/>
            <a:ext cx="363932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210</a:t>
            </a:r>
          </a:p>
        </p:txBody>
      </p:sp>
      <p:sp>
        <p:nvSpPr>
          <p:cNvPr id="117" name="Rectangle 23"/>
          <p:cNvSpPr>
            <a:spLocks/>
          </p:cNvSpPr>
          <p:nvPr/>
        </p:nvSpPr>
        <p:spPr bwMode="auto">
          <a:xfrm>
            <a:off x="12683405" y="6812607"/>
            <a:ext cx="403130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400</a:t>
            </a:r>
          </a:p>
        </p:txBody>
      </p:sp>
      <p:sp>
        <p:nvSpPr>
          <p:cNvPr id="118" name="Line 24"/>
          <p:cNvSpPr>
            <a:spLocks noChangeShapeType="1"/>
          </p:cNvSpPr>
          <p:nvPr/>
        </p:nvSpPr>
        <p:spPr bwMode="auto">
          <a:xfrm>
            <a:off x="1698651" y="6788820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19" name="Line 25"/>
          <p:cNvSpPr>
            <a:spLocks noChangeShapeType="1"/>
          </p:cNvSpPr>
          <p:nvPr/>
        </p:nvSpPr>
        <p:spPr bwMode="auto">
          <a:xfrm>
            <a:off x="3741764" y="6788820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20" name="Line 26"/>
          <p:cNvSpPr>
            <a:spLocks noChangeShapeType="1"/>
          </p:cNvSpPr>
          <p:nvPr/>
        </p:nvSpPr>
        <p:spPr bwMode="auto">
          <a:xfrm>
            <a:off x="5757889" y="6788820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21" name="Line 27"/>
          <p:cNvSpPr>
            <a:spLocks noChangeShapeType="1"/>
          </p:cNvSpPr>
          <p:nvPr/>
        </p:nvSpPr>
        <p:spPr bwMode="auto">
          <a:xfrm>
            <a:off x="7801001" y="6788820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22" name="Line 28"/>
          <p:cNvSpPr>
            <a:spLocks noChangeShapeType="1"/>
          </p:cNvSpPr>
          <p:nvPr/>
        </p:nvSpPr>
        <p:spPr bwMode="auto">
          <a:xfrm>
            <a:off x="9845701" y="6788820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23" name="Line 29"/>
          <p:cNvSpPr>
            <a:spLocks noChangeShapeType="1"/>
          </p:cNvSpPr>
          <p:nvPr/>
        </p:nvSpPr>
        <p:spPr bwMode="auto">
          <a:xfrm>
            <a:off x="11888814" y="6788820"/>
            <a:ext cx="1989137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24" name="Rectangle 30"/>
          <p:cNvSpPr>
            <a:spLocks/>
          </p:cNvSpPr>
          <p:nvPr/>
        </p:nvSpPr>
        <p:spPr bwMode="auto">
          <a:xfrm>
            <a:off x="2257177" y="4958532"/>
            <a:ext cx="990602" cy="101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Period of Slavery in Egypt</a:t>
            </a:r>
          </a:p>
        </p:txBody>
      </p:sp>
      <p:sp>
        <p:nvSpPr>
          <p:cNvPr id="125" name="Rectangle 31"/>
          <p:cNvSpPr>
            <a:spLocks/>
          </p:cNvSpPr>
          <p:nvPr/>
        </p:nvSpPr>
        <p:spPr bwMode="auto">
          <a:xfrm>
            <a:off x="4111875" y="5028119"/>
            <a:ext cx="1008112" cy="101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Period of the Judges</a:t>
            </a:r>
          </a:p>
        </p:txBody>
      </p:sp>
      <p:sp>
        <p:nvSpPr>
          <p:cNvPr id="126" name="Rectangle 32"/>
          <p:cNvSpPr>
            <a:spLocks/>
          </p:cNvSpPr>
          <p:nvPr/>
        </p:nvSpPr>
        <p:spPr bwMode="auto">
          <a:xfrm>
            <a:off x="6128099" y="4958532"/>
            <a:ext cx="1512168" cy="101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Period of the United Kingdom</a:t>
            </a:r>
          </a:p>
        </p:txBody>
      </p:sp>
      <p:sp>
        <p:nvSpPr>
          <p:cNvPr id="127" name="Rectangle 33"/>
          <p:cNvSpPr>
            <a:spLocks/>
          </p:cNvSpPr>
          <p:nvPr/>
        </p:nvSpPr>
        <p:spPr bwMode="auto">
          <a:xfrm>
            <a:off x="8000307" y="4958532"/>
            <a:ext cx="1440160" cy="101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 smtClean="0">
                <a:latin typeface="Impact"/>
                <a:ea typeface="Impact"/>
                <a:cs typeface="Impact"/>
                <a:sym typeface="나눔고딕 Bold" charset="-127"/>
              </a:rPr>
              <a:t>Period of the Divided Kingdom</a:t>
            </a:r>
            <a:endParaRPr lang="en-US" altLang="en-US" sz="20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28" name="Rectangle 34"/>
          <p:cNvSpPr>
            <a:spLocks/>
          </p:cNvSpPr>
          <p:nvPr/>
        </p:nvSpPr>
        <p:spPr bwMode="auto">
          <a:xfrm>
            <a:off x="10232555" y="5030540"/>
            <a:ext cx="1080120" cy="101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Period of </a:t>
            </a:r>
            <a:r>
              <a:rPr lang="ko-KR" altLang="en-US" sz="2000" dirty="0" smtClean="0">
                <a:latin typeface="Impact"/>
                <a:ea typeface="Impact"/>
                <a:cs typeface="Impact"/>
                <a:sym typeface="나눔고딕 Bold" charset="-127"/>
              </a:rPr>
              <a:t>Exile </a:t>
            </a: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and Return</a:t>
            </a:r>
          </a:p>
        </p:txBody>
      </p:sp>
      <p:sp>
        <p:nvSpPr>
          <p:cNvPr id="129" name="Rectangle 35"/>
          <p:cNvSpPr>
            <a:spLocks/>
          </p:cNvSpPr>
          <p:nvPr/>
        </p:nvSpPr>
        <p:spPr bwMode="auto">
          <a:xfrm>
            <a:off x="11960747" y="4958532"/>
            <a:ext cx="2034553" cy="101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Period of Preparation for </a:t>
            </a:r>
            <a:r>
              <a:rPr lang="ko-KR" altLang="en-US" sz="2000" dirty="0" smtClean="0">
                <a:latin typeface="Impact"/>
                <a:ea typeface="Impact"/>
                <a:cs typeface="Impact"/>
                <a:sym typeface="나눔고딕 Bold" charset="-127"/>
              </a:rPr>
              <a:t>the </a:t>
            </a: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Messiah</a:t>
            </a:r>
            <a:endParaRPr lang="en-US" altLang="en-US" sz="20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30" name="Rectangle 3"/>
          <p:cNvSpPr>
            <a:spLocks/>
          </p:cNvSpPr>
          <p:nvPr/>
        </p:nvSpPr>
        <p:spPr bwMode="auto">
          <a:xfrm>
            <a:off x="1472209" y="1829013"/>
            <a:ext cx="603305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Adam</a:t>
            </a:r>
          </a:p>
        </p:txBody>
      </p:sp>
      <p:sp>
        <p:nvSpPr>
          <p:cNvPr id="131" name="Rectangle 4"/>
          <p:cNvSpPr>
            <a:spLocks/>
          </p:cNvSpPr>
          <p:nvPr/>
        </p:nvSpPr>
        <p:spPr bwMode="auto">
          <a:xfrm>
            <a:off x="382688" y="161256"/>
            <a:ext cx="4032448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3200" dirty="0" smtClean="0">
                <a:solidFill>
                  <a:srgbClr val="800040"/>
                </a:solidFill>
                <a:latin typeface="Impact"/>
                <a:ea typeface="Impact"/>
                <a:cs typeface="Impact"/>
                <a:sym typeface="나눔고딕 Bold" charset="-127"/>
              </a:rPr>
              <a:t>Age of Symbolic Parallels</a:t>
            </a:r>
            <a:endParaRPr lang="en-US" altLang="en-US" sz="3200" dirty="0">
              <a:solidFill>
                <a:srgbClr val="80004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32" name="Rectangle 5"/>
          <p:cNvSpPr>
            <a:spLocks/>
          </p:cNvSpPr>
          <p:nvPr/>
        </p:nvSpPr>
        <p:spPr bwMode="auto">
          <a:xfrm>
            <a:off x="3491509" y="1829013"/>
            <a:ext cx="533625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Noah</a:t>
            </a:r>
          </a:p>
        </p:txBody>
      </p:sp>
      <p:sp>
        <p:nvSpPr>
          <p:cNvPr id="133" name="Rectangle 6"/>
          <p:cNvSpPr>
            <a:spLocks/>
          </p:cNvSpPr>
          <p:nvPr/>
        </p:nvSpPr>
        <p:spPr bwMode="auto">
          <a:xfrm>
            <a:off x="4349953" y="1160259"/>
            <a:ext cx="2848762" cy="101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Abraham Departs for Haran</a:t>
            </a:r>
          </a:p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Isaac</a:t>
            </a:r>
          </a:p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Jacob</a:t>
            </a:r>
          </a:p>
        </p:txBody>
      </p:sp>
      <p:sp>
        <p:nvSpPr>
          <p:cNvPr id="134" name="Line 12"/>
          <p:cNvSpPr>
            <a:spLocks noChangeShapeType="1"/>
          </p:cNvSpPr>
          <p:nvPr/>
        </p:nvSpPr>
        <p:spPr bwMode="auto">
          <a:xfrm>
            <a:off x="1691284" y="2656126"/>
            <a:ext cx="12217400" cy="0"/>
          </a:xfrm>
          <a:prstGeom prst="line">
            <a:avLst/>
          </a:prstGeom>
          <a:noFill/>
          <a:ln w="508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35" name="Line 13"/>
          <p:cNvSpPr>
            <a:spLocks noChangeShapeType="1"/>
          </p:cNvSpPr>
          <p:nvPr/>
        </p:nvSpPr>
        <p:spPr bwMode="auto">
          <a:xfrm>
            <a:off x="1691284" y="2643426"/>
            <a:ext cx="4081463" cy="0"/>
          </a:xfrm>
          <a:prstGeom prst="line">
            <a:avLst/>
          </a:prstGeom>
          <a:noFill/>
          <a:ln w="139700" cap="flat">
            <a:solidFill>
              <a:srgbClr val="333333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36" name="Line 14"/>
          <p:cNvSpPr>
            <a:spLocks noChangeShapeType="1"/>
          </p:cNvSpPr>
          <p:nvPr/>
        </p:nvSpPr>
        <p:spPr bwMode="auto">
          <a:xfrm>
            <a:off x="7812684" y="2237026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37" name="Line 15"/>
          <p:cNvSpPr>
            <a:spLocks noChangeShapeType="1"/>
          </p:cNvSpPr>
          <p:nvPr/>
        </p:nvSpPr>
        <p:spPr bwMode="auto">
          <a:xfrm>
            <a:off x="3761384" y="2237026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38" name="Line 16"/>
          <p:cNvSpPr>
            <a:spLocks noChangeShapeType="1"/>
          </p:cNvSpPr>
          <p:nvPr/>
        </p:nvSpPr>
        <p:spPr bwMode="auto">
          <a:xfrm>
            <a:off x="5767984" y="2237026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39" name="Line 17"/>
          <p:cNvSpPr>
            <a:spLocks noChangeShapeType="1"/>
          </p:cNvSpPr>
          <p:nvPr/>
        </p:nvSpPr>
        <p:spPr bwMode="auto">
          <a:xfrm>
            <a:off x="9870084" y="2237026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40" name="Line 18"/>
          <p:cNvSpPr>
            <a:spLocks noChangeShapeType="1"/>
          </p:cNvSpPr>
          <p:nvPr/>
        </p:nvSpPr>
        <p:spPr bwMode="auto">
          <a:xfrm>
            <a:off x="11902084" y="2237026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41" name="Line 19"/>
          <p:cNvSpPr>
            <a:spLocks noChangeShapeType="1"/>
          </p:cNvSpPr>
          <p:nvPr/>
        </p:nvSpPr>
        <p:spPr bwMode="auto">
          <a:xfrm>
            <a:off x="1703984" y="2237026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42" name="Line 20"/>
          <p:cNvSpPr>
            <a:spLocks noChangeShapeType="1"/>
          </p:cNvSpPr>
          <p:nvPr/>
        </p:nvSpPr>
        <p:spPr bwMode="auto">
          <a:xfrm>
            <a:off x="13857884" y="2237026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43" name="Rectangle 21"/>
          <p:cNvSpPr>
            <a:spLocks/>
          </p:cNvSpPr>
          <p:nvPr/>
        </p:nvSpPr>
        <p:spPr bwMode="auto">
          <a:xfrm>
            <a:off x="7187209" y="1169368"/>
            <a:ext cx="1131863" cy="101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Jacob takes</a:t>
            </a:r>
            <a:r>
              <a:rPr dirty="0" smtClean="0">
                <a:latin typeface="Impact"/>
                <a:ea typeface="Impact"/>
                <a:cs typeface="Impact"/>
              </a:rPr>
              <a:t> </a:t>
            </a: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the birthright</a:t>
            </a:r>
          </a:p>
        </p:txBody>
      </p:sp>
      <p:sp>
        <p:nvSpPr>
          <p:cNvPr id="144" name="Rectangle 22"/>
          <p:cNvSpPr>
            <a:spLocks/>
          </p:cNvSpPr>
          <p:nvPr/>
        </p:nvSpPr>
        <p:spPr bwMode="auto">
          <a:xfrm>
            <a:off x="9144149" y="809328"/>
            <a:ext cx="1463675" cy="134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Jacob Blessed by God and Goes to Haran</a:t>
            </a:r>
          </a:p>
        </p:txBody>
      </p:sp>
      <p:sp>
        <p:nvSpPr>
          <p:cNvPr id="145" name="Rectangle 23"/>
          <p:cNvSpPr>
            <a:spLocks/>
          </p:cNvSpPr>
          <p:nvPr/>
        </p:nvSpPr>
        <p:spPr bwMode="auto">
          <a:xfrm>
            <a:off x="10878593" y="1097360"/>
            <a:ext cx="1961479" cy="101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Jacob's Family</a:t>
            </a:r>
            <a:r>
              <a:rPr lang="ko-KR" altLang="en-US" sz="2000" dirty="0" smtClean="0">
                <a:latin typeface="Impact"/>
                <a:ea typeface="Impact"/>
                <a:cs typeface="Impact"/>
                <a:sym typeface="나눔고딕 Bold" charset="-127"/>
              </a:rPr>
              <a:t> Departs Haran to Return to Canaan</a:t>
            </a:r>
          </a:p>
        </p:txBody>
      </p:sp>
      <p:sp>
        <p:nvSpPr>
          <p:cNvPr id="146" name="Rectangle 24"/>
          <p:cNvSpPr>
            <a:spLocks/>
          </p:cNvSpPr>
          <p:nvPr/>
        </p:nvSpPr>
        <p:spPr bwMode="auto">
          <a:xfrm>
            <a:off x="13257809" y="1663913"/>
            <a:ext cx="2003378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Jacob visits Joseph</a:t>
            </a:r>
          </a:p>
        </p:txBody>
      </p:sp>
      <p:sp>
        <p:nvSpPr>
          <p:cNvPr id="147" name="Rectangle 25"/>
          <p:cNvSpPr>
            <a:spLocks/>
          </p:cNvSpPr>
          <p:nvPr/>
        </p:nvSpPr>
        <p:spPr bwMode="auto">
          <a:xfrm>
            <a:off x="2348509" y="2870413"/>
            <a:ext cx="554664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1,600</a:t>
            </a:r>
          </a:p>
        </p:txBody>
      </p:sp>
      <p:sp>
        <p:nvSpPr>
          <p:cNvPr id="148" name="Rectangle 26"/>
          <p:cNvSpPr>
            <a:spLocks/>
          </p:cNvSpPr>
          <p:nvPr/>
        </p:nvSpPr>
        <p:spPr bwMode="auto">
          <a:xfrm>
            <a:off x="4494809" y="2870413"/>
            <a:ext cx="403130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400</a:t>
            </a:r>
          </a:p>
        </p:txBody>
      </p:sp>
      <p:sp>
        <p:nvSpPr>
          <p:cNvPr id="149" name="Rectangle 27"/>
          <p:cNvSpPr>
            <a:spLocks/>
          </p:cNvSpPr>
          <p:nvPr/>
        </p:nvSpPr>
        <p:spPr bwMode="auto">
          <a:xfrm>
            <a:off x="6501409" y="2870413"/>
            <a:ext cx="363932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120</a:t>
            </a:r>
          </a:p>
        </p:txBody>
      </p:sp>
      <p:sp>
        <p:nvSpPr>
          <p:cNvPr id="150" name="Rectangle 28"/>
          <p:cNvSpPr>
            <a:spLocks/>
          </p:cNvSpPr>
          <p:nvPr/>
        </p:nvSpPr>
        <p:spPr bwMode="auto">
          <a:xfrm>
            <a:off x="8622309" y="2870413"/>
            <a:ext cx="265623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40</a:t>
            </a:r>
          </a:p>
        </p:txBody>
      </p:sp>
      <p:sp>
        <p:nvSpPr>
          <p:cNvPr id="151" name="Rectangle 29"/>
          <p:cNvSpPr>
            <a:spLocks/>
          </p:cNvSpPr>
          <p:nvPr/>
        </p:nvSpPr>
        <p:spPr bwMode="auto">
          <a:xfrm>
            <a:off x="10667009" y="2870413"/>
            <a:ext cx="226424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21</a:t>
            </a:r>
          </a:p>
        </p:txBody>
      </p:sp>
      <p:sp>
        <p:nvSpPr>
          <p:cNvPr id="152" name="Rectangle 30"/>
          <p:cNvSpPr>
            <a:spLocks/>
          </p:cNvSpPr>
          <p:nvPr/>
        </p:nvSpPr>
        <p:spPr bwMode="auto">
          <a:xfrm>
            <a:off x="12711709" y="2870413"/>
            <a:ext cx="265623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40</a:t>
            </a:r>
          </a:p>
        </p:txBody>
      </p:sp>
      <p:sp>
        <p:nvSpPr>
          <p:cNvPr id="153" name="Line 31"/>
          <p:cNvSpPr>
            <a:spLocks noChangeShapeType="1"/>
          </p:cNvSpPr>
          <p:nvPr/>
        </p:nvSpPr>
        <p:spPr bwMode="auto">
          <a:xfrm>
            <a:off x="1729384" y="2846626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54" name="Line 32"/>
          <p:cNvSpPr>
            <a:spLocks noChangeShapeType="1"/>
          </p:cNvSpPr>
          <p:nvPr/>
        </p:nvSpPr>
        <p:spPr bwMode="auto">
          <a:xfrm>
            <a:off x="3772497" y="2846626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55" name="Line 33"/>
          <p:cNvSpPr>
            <a:spLocks noChangeShapeType="1"/>
          </p:cNvSpPr>
          <p:nvPr/>
        </p:nvSpPr>
        <p:spPr bwMode="auto">
          <a:xfrm>
            <a:off x="5788622" y="2846626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56" name="Line 34"/>
          <p:cNvSpPr>
            <a:spLocks noChangeShapeType="1"/>
          </p:cNvSpPr>
          <p:nvPr/>
        </p:nvSpPr>
        <p:spPr bwMode="auto">
          <a:xfrm>
            <a:off x="7831734" y="2846626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57" name="Line 35"/>
          <p:cNvSpPr>
            <a:spLocks noChangeShapeType="1"/>
          </p:cNvSpPr>
          <p:nvPr/>
        </p:nvSpPr>
        <p:spPr bwMode="auto">
          <a:xfrm>
            <a:off x="9876434" y="2846626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58" name="Line 36"/>
          <p:cNvSpPr>
            <a:spLocks noChangeShapeType="1"/>
          </p:cNvSpPr>
          <p:nvPr/>
        </p:nvSpPr>
        <p:spPr bwMode="auto">
          <a:xfrm>
            <a:off x="11919547" y="2846626"/>
            <a:ext cx="1989137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pic>
        <p:nvPicPr>
          <p:cNvPr id="2" name="Sound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355300" y="12687300"/>
            <a:ext cx="812800" cy="812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Tm="6901">
        <p:fade/>
      </p:transition>
    </mc:Choice>
    <mc:Fallback xmlns="">
      <p:transition xmlns:p14="http://schemas.microsoft.com/office/powerpoint/2010/main" spd="slow" advTm="690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-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6627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/>
          </p:cNvSpPr>
          <p:nvPr/>
        </p:nvSpPr>
        <p:spPr bwMode="auto">
          <a:xfrm>
            <a:off x="454696" y="7540600"/>
            <a:ext cx="4392488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3300" dirty="0" smtClean="0">
                <a:solidFill>
                  <a:srgbClr val="800040"/>
                </a:solidFill>
                <a:latin typeface="Impact"/>
                <a:ea typeface="Impact"/>
                <a:cs typeface="Impact"/>
                <a:sym typeface="나눔고딕 Bold" charset="-127"/>
              </a:rPr>
              <a:t>Age of Substantial Parallels</a:t>
            </a:r>
            <a:endParaRPr lang="en-US" altLang="en-US" sz="3300" dirty="0">
              <a:solidFill>
                <a:srgbClr val="80004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>
            <a:off x="1658763" y="10768434"/>
            <a:ext cx="12217400" cy="0"/>
          </a:xfrm>
          <a:prstGeom prst="line">
            <a:avLst/>
          </a:prstGeom>
          <a:noFill/>
          <a:ln w="508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>
            <a:off x="1658763" y="10755734"/>
            <a:ext cx="4075113" cy="0"/>
          </a:xfrm>
          <a:prstGeom prst="line">
            <a:avLst/>
          </a:prstGeom>
          <a:noFill/>
          <a:ln w="139700" cap="flat">
            <a:solidFill>
              <a:srgbClr val="333333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6630" name="Rectangle 6"/>
          <p:cNvSpPr>
            <a:spLocks/>
          </p:cNvSpPr>
          <p:nvPr/>
        </p:nvSpPr>
        <p:spPr bwMode="auto">
          <a:xfrm>
            <a:off x="1303163" y="10023871"/>
            <a:ext cx="636693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 </a:t>
            </a: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Jesus</a:t>
            </a:r>
          </a:p>
        </p:txBody>
      </p:sp>
      <p:sp>
        <p:nvSpPr>
          <p:cNvPr id="26631" name="Line 7"/>
          <p:cNvSpPr>
            <a:spLocks noChangeShapeType="1"/>
          </p:cNvSpPr>
          <p:nvPr/>
        </p:nvSpPr>
        <p:spPr bwMode="auto">
          <a:xfrm>
            <a:off x="7780163" y="10349334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6632" name="Line 8"/>
          <p:cNvSpPr>
            <a:spLocks noChangeShapeType="1"/>
          </p:cNvSpPr>
          <p:nvPr/>
        </p:nvSpPr>
        <p:spPr bwMode="auto">
          <a:xfrm>
            <a:off x="3728863" y="10349334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6633" name="Line 9"/>
          <p:cNvSpPr>
            <a:spLocks noChangeShapeType="1"/>
          </p:cNvSpPr>
          <p:nvPr/>
        </p:nvSpPr>
        <p:spPr bwMode="auto">
          <a:xfrm>
            <a:off x="5735463" y="10349334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6634" name="Line 10"/>
          <p:cNvSpPr>
            <a:spLocks noChangeShapeType="1"/>
          </p:cNvSpPr>
          <p:nvPr/>
        </p:nvSpPr>
        <p:spPr bwMode="auto">
          <a:xfrm>
            <a:off x="9837563" y="10349334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6635" name="Line 11"/>
          <p:cNvSpPr>
            <a:spLocks noChangeShapeType="1"/>
          </p:cNvSpPr>
          <p:nvPr/>
        </p:nvSpPr>
        <p:spPr bwMode="auto">
          <a:xfrm>
            <a:off x="11869563" y="10349334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6636" name="Line 12"/>
          <p:cNvSpPr>
            <a:spLocks noChangeShapeType="1"/>
          </p:cNvSpPr>
          <p:nvPr/>
        </p:nvSpPr>
        <p:spPr bwMode="auto">
          <a:xfrm>
            <a:off x="1671463" y="10349334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6637" name="Line 13"/>
          <p:cNvSpPr>
            <a:spLocks noChangeShapeType="1"/>
          </p:cNvSpPr>
          <p:nvPr/>
        </p:nvSpPr>
        <p:spPr bwMode="auto">
          <a:xfrm>
            <a:off x="13825363" y="10349334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6638" name="Rectangle 14"/>
          <p:cNvSpPr>
            <a:spLocks/>
          </p:cNvSpPr>
          <p:nvPr/>
        </p:nvSpPr>
        <p:spPr bwMode="auto">
          <a:xfrm>
            <a:off x="3233563" y="10023871"/>
            <a:ext cx="1078445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Augustine</a:t>
            </a:r>
          </a:p>
        </p:txBody>
      </p:sp>
      <p:sp>
        <p:nvSpPr>
          <p:cNvPr id="26639" name="Rectangle 15"/>
          <p:cNvSpPr>
            <a:spLocks/>
          </p:cNvSpPr>
          <p:nvPr/>
        </p:nvSpPr>
        <p:spPr bwMode="auto">
          <a:xfrm>
            <a:off x="5081386" y="10023871"/>
            <a:ext cx="1424043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Charlemagne</a:t>
            </a:r>
          </a:p>
        </p:txBody>
      </p:sp>
      <p:sp>
        <p:nvSpPr>
          <p:cNvPr id="26640" name="Rectangle 16"/>
          <p:cNvSpPr>
            <a:spLocks/>
          </p:cNvSpPr>
          <p:nvPr/>
        </p:nvSpPr>
        <p:spPr bwMode="auto">
          <a:xfrm>
            <a:off x="11577463" y="10023871"/>
            <a:ext cx="666999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Luther</a:t>
            </a:r>
          </a:p>
        </p:txBody>
      </p:sp>
      <p:sp>
        <p:nvSpPr>
          <p:cNvPr id="26641" name="Rectangle 17"/>
          <p:cNvSpPr>
            <a:spLocks/>
          </p:cNvSpPr>
          <p:nvPr/>
        </p:nvSpPr>
        <p:spPr bwMode="auto">
          <a:xfrm>
            <a:off x="13431664" y="9652660"/>
            <a:ext cx="848568" cy="671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ko-KR" altLang="en-US" sz="2000" dirty="0" smtClean="0">
                <a:latin typeface="Impact"/>
                <a:ea typeface="Impact"/>
                <a:cs typeface="Impact"/>
                <a:sym typeface="나눔고딕 Bold" charset="-127"/>
              </a:rPr>
              <a:t>Second </a:t>
            </a: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Advent</a:t>
            </a:r>
          </a:p>
        </p:txBody>
      </p:sp>
      <p:sp>
        <p:nvSpPr>
          <p:cNvPr id="26642" name="Rectangle 18"/>
          <p:cNvSpPr>
            <a:spLocks/>
          </p:cNvSpPr>
          <p:nvPr/>
        </p:nvSpPr>
        <p:spPr bwMode="auto">
          <a:xfrm>
            <a:off x="2493835" y="10989071"/>
            <a:ext cx="403130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400</a:t>
            </a:r>
          </a:p>
        </p:txBody>
      </p:sp>
      <p:sp>
        <p:nvSpPr>
          <p:cNvPr id="26643" name="Rectangle 19"/>
          <p:cNvSpPr>
            <a:spLocks/>
          </p:cNvSpPr>
          <p:nvPr/>
        </p:nvSpPr>
        <p:spPr bwMode="auto">
          <a:xfrm>
            <a:off x="4538535" y="10989071"/>
            <a:ext cx="403130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400</a:t>
            </a:r>
          </a:p>
        </p:txBody>
      </p:sp>
      <p:sp>
        <p:nvSpPr>
          <p:cNvPr id="26644" name="Rectangle 20"/>
          <p:cNvSpPr>
            <a:spLocks/>
          </p:cNvSpPr>
          <p:nvPr/>
        </p:nvSpPr>
        <p:spPr bwMode="auto">
          <a:xfrm>
            <a:off x="6564734" y="10989071"/>
            <a:ext cx="363932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120</a:t>
            </a:r>
          </a:p>
        </p:txBody>
      </p:sp>
      <p:sp>
        <p:nvSpPr>
          <p:cNvPr id="26645" name="Rectangle 21"/>
          <p:cNvSpPr>
            <a:spLocks/>
          </p:cNvSpPr>
          <p:nvPr/>
        </p:nvSpPr>
        <p:spPr bwMode="auto">
          <a:xfrm>
            <a:off x="8589835" y="10989071"/>
            <a:ext cx="403130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400</a:t>
            </a:r>
          </a:p>
        </p:txBody>
      </p:sp>
      <p:sp>
        <p:nvSpPr>
          <p:cNvPr id="26646" name="Rectangle 22"/>
          <p:cNvSpPr>
            <a:spLocks/>
          </p:cNvSpPr>
          <p:nvPr/>
        </p:nvSpPr>
        <p:spPr bwMode="auto">
          <a:xfrm>
            <a:off x="10654134" y="10989071"/>
            <a:ext cx="363932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210</a:t>
            </a:r>
          </a:p>
        </p:txBody>
      </p:sp>
      <p:sp>
        <p:nvSpPr>
          <p:cNvPr id="26647" name="Rectangle 23"/>
          <p:cNvSpPr>
            <a:spLocks/>
          </p:cNvSpPr>
          <p:nvPr/>
        </p:nvSpPr>
        <p:spPr bwMode="auto">
          <a:xfrm>
            <a:off x="12679235" y="10989071"/>
            <a:ext cx="403130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400</a:t>
            </a:r>
          </a:p>
        </p:txBody>
      </p:sp>
      <p:sp>
        <p:nvSpPr>
          <p:cNvPr id="26648" name="Line 24"/>
          <p:cNvSpPr>
            <a:spLocks noChangeShapeType="1"/>
          </p:cNvSpPr>
          <p:nvPr/>
        </p:nvSpPr>
        <p:spPr bwMode="auto">
          <a:xfrm>
            <a:off x="1696863" y="10958934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6649" name="Line 25"/>
          <p:cNvSpPr>
            <a:spLocks noChangeShapeType="1"/>
          </p:cNvSpPr>
          <p:nvPr/>
        </p:nvSpPr>
        <p:spPr bwMode="auto">
          <a:xfrm>
            <a:off x="3739976" y="10958934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6650" name="Line 26"/>
          <p:cNvSpPr>
            <a:spLocks noChangeShapeType="1"/>
          </p:cNvSpPr>
          <p:nvPr/>
        </p:nvSpPr>
        <p:spPr bwMode="auto">
          <a:xfrm>
            <a:off x="5756101" y="10958934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6651" name="Line 27"/>
          <p:cNvSpPr>
            <a:spLocks noChangeShapeType="1"/>
          </p:cNvSpPr>
          <p:nvPr/>
        </p:nvSpPr>
        <p:spPr bwMode="auto">
          <a:xfrm>
            <a:off x="7799213" y="10958934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6652" name="Line 28"/>
          <p:cNvSpPr>
            <a:spLocks noChangeShapeType="1"/>
          </p:cNvSpPr>
          <p:nvPr/>
        </p:nvSpPr>
        <p:spPr bwMode="auto">
          <a:xfrm>
            <a:off x="9843913" y="10958934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6653" name="Line 29"/>
          <p:cNvSpPr>
            <a:spLocks noChangeShapeType="1"/>
          </p:cNvSpPr>
          <p:nvPr/>
        </p:nvSpPr>
        <p:spPr bwMode="auto">
          <a:xfrm>
            <a:off x="11887026" y="10958934"/>
            <a:ext cx="1989137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6654" name="Rectangle 30"/>
          <p:cNvSpPr>
            <a:spLocks/>
          </p:cNvSpPr>
          <p:nvPr/>
        </p:nvSpPr>
        <p:spPr bwMode="auto">
          <a:xfrm>
            <a:off x="2038871" y="8755906"/>
            <a:ext cx="1296144" cy="134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 smtClean="0">
                <a:latin typeface="Impact"/>
                <a:ea typeface="Impact"/>
                <a:cs typeface="Impact"/>
                <a:sym typeface="나눔고딕 Bold" charset="-127"/>
              </a:rPr>
              <a:t>Persecution in the Roman Empire</a:t>
            </a:r>
            <a:endParaRPr lang="en-US" altLang="en-US" sz="20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6655" name="Rectangle 31"/>
          <p:cNvSpPr>
            <a:spLocks/>
          </p:cNvSpPr>
          <p:nvPr/>
        </p:nvSpPr>
        <p:spPr bwMode="auto">
          <a:xfrm>
            <a:off x="3983087" y="9043938"/>
            <a:ext cx="1669259" cy="101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 smtClean="0">
                <a:latin typeface="Impact"/>
                <a:ea typeface="Impact"/>
                <a:cs typeface="Impact"/>
                <a:sym typeface="나눔고딕 Bold" charset="-127"/>
              </a:rPr>
              <a:t>Regional Church Leadership</a:t>
            </a:r>
            <a:endParaRPr lang="en-US" altLang="en-US" sz="20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6656" name="Rectangle 32"/>
          <p:cNvSpPr>
            <a:spLocks/>
          </p:cNvSpPr>
          <p:nvPr/>
        </p:nvSpPr>
        <p:spPr bwMode="auto">
          <a:xfrm>
            <a:off x="6287343" y="9403978"/>
            <a:ext cx="1186801" cy="671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 smtClean="0">
                <a:latin typeface="Impact"/>
                <a:ea typeface="Impact"/>
                <a:cs typeface="Impact"/>
                <a:sym typeface="나눔고딕 Bold" charset="-127"/>
              </a:rPr>
              <a:t>Christian </a:t>
            </a: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Empire</a:t>
            </a:r>
          </a:p>
        </p:txBody>
      </p:sp>
      <p:sp>
        <p:nvSpPr>
          <p:cNvPr id="26657" name="Rectangle 33"/>
          <p:cNvSpPr>
            <a:spLocks/>
          </p:cNvSpPr>
          <p:nvPr/>
        </p:nvSpPr>
        <p:spPr bwMode="auto">
          <a:xfrm>
            <a:off x="8231559" y="9475986"/>
            <a:ext cx="1172753" cy="671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 smtClean="0">
                <a:latin typeface="Impact"/>
                <a:ea typeface="Impact"/>
                <a:cs typeface="Impact"/>
                <a:sym typeface="나눔고딕 Bold" charset="-127"/>
              </a:rPr>
              <a:t>Divided </a:t>
            </a:r>
            <a:r>
              <a:rPr lang="en-US" altLang="ko-KR" sz="2000" dirty="0" smtClean="0">
                <a:latin typeface="Impact"/>
                <a:ea typeface="Impact"/>
                <a:cs typeface="Impact"/>
                <a:sym typeface="나눔고딕 Bold" charset="-127"/>
              </a:rPr>
              <a:t>Empire</a:t>
            </a:r>
            <a:endParaRPr lang="en-US" altLang="en-US" sz="20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6658" name="Rectangle 34"/>
          <p:cNvSpPr>
            <a:spLocks/>
          </p:cNvSpPr>
          <p:nvPr/>
        </p:nvSpPr>
        <p:spPr bwMode="auto">
          <a:xfrm>
            <a:off x="10175775" y="9403978"/>
            <a:ext cx="1309218" cy="671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 smtClean="0">
                <a:latin typeface="Impact"/>
                <a:ea typeface="Impact"/>
                <a:cs typeface="Impact"/>
                <a:sym typeface="나눔고딕 Bold" charset="-127"/>
              </a:rPr>
              <a:t>Papal </a:t>
            </a: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Exile and Return</a:t>
            </a:r>
            <a:endParaRPr lang="en-US" altLang="en-US" sz="20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6659" name="Rectangle 35"/>
          <p:cNvSpPr>
            <a:spLocks/>
          </p:cNvSpPr>
          <p:nvPr/>
        </p:nvSpPr>
        <p:spPr bwMode="auto">
          <a:xfrm>
            <a:off x="12191999" y="9115946"/>
            <a:ext cx="1296144" cy="101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 smtClean="0">
                <a:latin typeface="Impact"/>
                <a:ea typeface="Impact"/>
                <a:cs typeface="Impact"/>
                <a:sym typeface="나눔고딕 Bold" charset="-127"/>
              </a:rPr>
              <a:t>Preparation for </a:t>
            </a: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Second Advent </a:t>
            </a:r>
            <a:endParaRPr lang="en-US" altLang="en-US" sz="20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97" name="Rectangle 3"/>
          <p:cNvSpPr>
            <a:spLocks/>
          </p:cNvSpPr>
          <p:nvPr/>
        </p:nvSpPr>
        <p:spPr bwMode="auto">
          <a:xfrm>
            <a:off x="310680" y="3761656"/>
            <a:ext cx="3744416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3300" dirty="0" smtClean="0">
                <a:solidFill>
                  <a:srgbClr val="800040"/>
                </a:solidFill>
                <a:latin typeface="Impact"/>
                <a:ea typeface="Impact"/>
                <a:cs typeface="Impact"/>
                <a:sym typeface="나눔고딕 Bold" charset="-127"/>
              </a:rPr>
              <a:t>Age of Image Parallels</a:t>
            </a:r>
            <a:endParaRPr lang="en-US" altLang="en-US" sz="3300" dirty="0">
              <a:solidFill>
                <a:srgbClr val="80004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98" name="Line 4"/>
          <p:cNvSpPr>
            <a:spLocks noChangeShapeType="1"/>
          </p:cNvSpPr>
          <p:nvPr/>
        </p:nvSpPr>
        <p:spPr bwMode="auto">
          <a:xfrm>
            <a:off x="1660551" y="6598320"/>
            <a:ext cx="12217400" cy="0"/>
          </a:xfrm>
          <a:prstGeom prst="line">
            <a:avLst/>
          </a:prstGeom>
          <a:noFill/>
          <a:ln w="508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99" name="Line 5"/>
          <p:cNvSpPr>
            <a:spLocks noChangeShapeType="1"/>
          </p:cNvSpPr>
          <p:nvPr/>
        </p:nvSpPr>
        <p:spPr bwMode="auto">
          <a:xfrm>
            <a:off x="1660551" y="6585620"/>
            <a:ext cx="4075113" cy="0"/>
          </a:xfrm>
          <a:prstGeom prst="line">
            <a:avLst/>
          </a:prstGeom>
          <a:noFill/>
          <a:ln w="139700" cap="flat">
            <a:solidFill>
              <a:srgbClr val="333333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00" name="Rectangle 6"/>
          <p:cNvSpPr>
            <a:spLocks/>
          </p:cNvSpPr>
          <p:nvPr/>
        </p:nvSpPr>
        <p:spPr bwMode="auto">
          <a:xfrm>
            <a:off x="1174776" y="5847407"/>
            <a:ext cx="991107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 </a:t>
            </a: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Abraham</a:t>
            </a:r>
          </a:p>
        </p:txBody>
      </p:sp>
      <p:sp>
        <p:nvSpPr>
          <p:cNvPr id="101" name="Line 7"/>
          <p:cNvSpPr>
            <a:spLocks noChangeShapeType="1"/>
          </p:cNvSpPr>
          <p:nvPr/>
        </p:nvSpPr>
        <p:spPr bwMode="auto">
          <a:xfrm>
            <a:off x="7781951" y="6179220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02" name="Line 8"/>
          <p:cNvSpPr>
            <a:spLocks noChangeShapeType="1"/>
          </p:cNvSpPr>
          <p:nvPr/>
        </p:nvSpPr>
        <p:spPr bwMode="auto">
          <a:xfrm>
            <a:off x="3730651" y="6179220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03" name="Line 9"/>
          <p:cNvSpPr>
            <a:spLocks noChangeShapeType="1"/>
          </p:cNvSpPr>
          <p:nvPr/>
        </p:nvSpPr>
        <p:spPr bwMode="auto">
          <a:xfrm>
            <a:off x="5737251" y="6179220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04" name="Line 10"/>
          <p:cNvSpPr>
            <a:spLocks noChangeShapeType="1"/>
          </p:cNvSpPr>
          <p:nvPr/>
        </p:nvSpPr>
        <p:spPr bwMode="auto">
          <a:xfrm>
            <a:off x="9839351" y="6179220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05" name="Line 11"/>
          <p:cNvSpPr>
            <a:spLocks noChangeShapeType="1"/>
          </p:cNvSpPr>
          <p:nvPr/>
        </p:nvSpPr>
        <p:spPr bwMode="auto">
          <a:xfrm>
            <a:off x="11871351" y="6179220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06" name="Line 12"/>
          <p:cNvSpPr>
            <a:spLocks noChangeShapeType="1"/>
          </p:cNvSpPr>
          <p:nvPr/>
        </p:nvSpPr>
        <p:spPr bwMode="auto">
          <a:xfrm>
            <a:off x="1673251" y="6179220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07" name="Line 13"/>
          <p:cNvSpPr>
            <a:spLocks noChangeShapeType="1"/>
          </p:cNvSpPr>
          <p:nvPr/>
        </p:nvSpPr>
        <p:spPr bwMode="auto">
          <a:xfrm>
            <a:off x="13827151" y="6179220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08" name="Rectangle 14"/>
          <p:cNvSpPr>
            <a:spLocks/>
          </p:cNvSpPr>
          <p:nvPr/>
        </p:nvSpPr>
        <p:spPr bwMode="auto">
          <a:xfrm>
            <a:off x="3460776" y="5847407"/>
            <a:ext cx="687538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Moses</a:t>
            </a:r>
          </a:p>
        </p:txBody>
      </p:sp>
      <p:sp>
        <p:nvSpPr>
          <p:cNvPr id="109" name="Rectangle 15"/>
          <p:cNvSpPr>
            <a:spLocks/>
          </p:cNvSpPr>
          <p:nvPr/>
        </p:nvSpPr>
        <p:spPr bwMode="auto">
          <a:xfrm>
            <a:off x="5329551" y="5178653"/>
            <a:ext cx="928114" cy="101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Saul</a:t>
            </a:r>
          </a:p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David</a:t>
            </a:r>
          </a:p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Solomon</a:t>
            </a:r>
          </a:p>
        </p:txBody>
      </p:sp>
      <p:sp>
        <p:nvSpPr>
          <p:cNvPr id="110" name="Rectangle 16"/>
          <p:cNvSpPr>
            <a:spLocks/>
          </p:cNvSpPr>
          <p:nvPr/>
        </p:nvSpPr>
        <p:spPr bwMode="auto">
          <a:xfrm>
            <a:off x="11525276" y="5847407"/>
            <a:ext cx="844081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Malachi</a:t>
            </a:r>
          </a:p>
        </p:txBody>
      </p:sp>
      <p:sp>
        <p:nvSpPr>
          <p:cNvPr id="111" name="Rectangle 17"/>
          <p:cNvSpPr>
            <a:spLocks/>
          </p:cNvSpPr>
          <p:nvPr/>
        </p:nvSpPr>
        <p:spPr bwMode="auto">
          <a:xfrm>
            <a:off x="13519176" y="5847407"/>
            <a:ext cx="591483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Jesus</a:t>
            </a:r>
          </a:p>
        </p:txBody>
      </p:sp>
      <p:sp>
        <p:nvSpPr>
          <p:cNvPr id="112" name="Rectangle 18"/>
          <p:cNvSpPr>
            <a:spLocks/>
          </p:cNvSpPr>
          <p:nvPr/>
        </p:nvSpPr>
        <p:spPr bwMode="auto">
          <a:xfrm>
            <a:off x="2493242" y="6812607"/>
            <a:ext cx="403130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400</a:t>
            </a:r>
          </a:p>
        </p:txBody>
      </p:sp>
      <p:sp>
        <p:nvSpPr>
          <p:cNvPr id="113" name="Rectangle 19"/>
          <p:cNvSpPr>
            <a:spLocks/>
          </p:cNvSpPr>
          <p:nvPr/>
        </p:nvSpPr>
        <p:spPr bwMode="auto">
          <a:xfrm>
            <a:off x="4537148" y="6812607"/>
            <a:ext cx="403130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400</a:t>
            </a:r>
          </a:p>
        </p:txBody>
      </p:sp>
      <p:sp>
        <p:nvSpPr>
          <p:cNvPr id="114" name="Rectangle 20"/>
          <p:cNvSpPr>
            <a:spLocks/>
          </p:cNvSpPr>
          <p:nvPr/>
        </p:nvSpPr>
        <p:spPr bwMode="auto">
          <a:xfrm>
            <a:off x="6563347" y="6812607"/>
            <a:ext cx="363932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120</a:t>
            </a:r>
          </a:p>
        </p:txBody>
      </p:sp>
      <p:sp>
        <p:nvSpPr>
          <p:cNvPr id="115" name="Rectangle 21"/>
          <p:cNvSpPr>
            <a:spLocks/>
          </p:cNvSpPr>
          <p:nvPr/>
        </p:nvSpPr>
        <p:spPr bwMode="auto">
          <a:xfrm>
            <a:off x="8594005" y="6812607"/>
            <a:ext cx="403130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400</a:t>
            </a:r>
          </a:p>
        </p:txBody>
      </p:sp>
      <p:sp>
        <p:nvSpPr>
          <p:cNvPr id="116" name="Rectangle 22"/>
          <p:cNvSpPr>
            <a:spLocks/>
          </p:cNvSpPr>
          <p:nvPr/>
        </p:nvSpPr>
        <p:spPr bwMode="auto">
          <a:xfrm>
            <a:off x="10658304" y="6812607"/>
            <a:ext cx="363932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210</a:t>
            </a:r>
          </a:p>
        </p:txBody>
      </p:sp>
      <p:sp>
        <p:nvSpPr>
          <p:cNvPr id="117" name="Rectangle 23"/>
          <p:cNvSpPr>
            <a:spLocks/>
          </p:cNvSpPr>
          <p:nvPr/>
        </p:nvSpPr>
        <p:spPr bwMode="auto">
          <a:xfrm>
            <a:off x="12683405" y="6812607"/>
            <a:ext cx="403130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400</a:t>
            </a:r>
          </a:p>
        </p:txBody>
      </p:sp>
      <p:sp>
        <p:nvSpPr>
          <p:cNvPr id="118" name="Line 24"/>
          <p:cNvSpPr>
            <a:spLocks noChangeShapeType="1"/>
          </p:cNvSpPr>
          <p:nvPr/>
        </p:nvSpPr>
        <p:spPr bwMode="auto">
          <a:xfrm>
            <a:off x="1698651" y="6788820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19" name="Line 25"/>
          <p:cNvSpPr>
            <a:spLocks noChangeShapeType="1"/>
          </p:cNvSpPr>
          <p:nvPr/>
        </p:nvSpPr>
        <p:spPr bwMode="auto">
          <a:xfrm>
            <a:off x="3741764" y="6788820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20" name="Line 26"/>
          <p:cNvSpPr>
            <a:spLocks noChangeShapeType="1"/>
          </p:cNvSpPr>
          <p:nvPr/>
        </p:nvSpPr>
        <p:spPr bwMode="auto">
          <a:xfrm>
            <a:off x="5757889" y="6788820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21" name="Line 27"/>
          <p:cNvSpPr>
            <a:spLocks noChangeShapeType="1"/>
          </p:cNvSpPr>
          <p:nvPr/>
        </p:nvSpPr>
        <p:spPr bwMode="auto">
          <a:xfrm>
            <a:off x="7801001" y="6788820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22" name="Line 28"/>
          <p:cNvSpPr>
            <a:spLocks noChangeShapeType="1"/>
          </p:cNvSpPr>
          <p:nvPr/>
        </p:nvSpPr>
        <p:spPr bwMode="auto">
          <a:xfrm>
            <a:off x="9845701" y="6788820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23" name="Line 29"/>
          <p:cNvSpPr>
            <a:spLocks noChangeShapeType="1"/>
          </p:cNvSpPr>
          <p:nvPr/>
        </p:nvSpPr>
        <p:spPr bwMode="auto">
          <a:xfrm>
            <a:off x="11888814" y="6788820"/>
            <a:ext cx="1989137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24" name="Rectangle 30"/>
          <p:cNvSpPr>
            <a:spLocks/>
          </p:cNvSpPr>
          <p:nvPr/>
        </p:nvSpPr>
        <p:spPr bwMode="auto">
          <a:xfrm>
            <a:off x="2257177" y="4958532"/>
            <a:ext cx="990602" cy="101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Period of Slavery in Egypt</a:t>
            </a:r>
          </a:p>
        </p:txBody>
      </p:sp>
      <p:sp>
        <p:nvSpPr>
          <p:cNvPr id="125" name="Rectangle 31"/>
          <p:cNvSpPr>
            <a:spLocks/>
          </p:cNvSpPr>
          <p:nvPr/>
        </p:nvSpPr>
        <p:spPr bwMode="auto">
          <a:xfrm>
            <a:off x="4111875" y="5028119"/>
            <a:ext cx="1008112" cy="101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Period of the Judges</a:t>
            </a:r>
          </a:p>
        </p:txBody>
      </p:sp>
      <p:sp>
        <p:nvSpPr>
          <p:cNvPr id="126" name="Rectangle 32"/>
          <p:cNvSpPr>
            <a:spLocks/>
          </p:cNvSpPr>
          <p:nvPr/>
        </p:nvSpPr>
        <p:spPr bwMode="auto">
          <a:xfrm>
            <a:off x="6128099" y="4958532"/>
            <a:ext cx="1512168" cy="101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Period of the United Kingdom</a:t>
            </a:r>
          </a:p>
        </p:txBody>
      </p:sp>
      <p:sp>
        <p:nvSpPr>
          <p:cNvPr id="127" name="Rectangle 33"/>
          <p:cNvSpPr>
            <a:spLocks/>
          </p:cNvSpPr>
          <p:nvPr/>
        </p:nvSpPr>
        <p:spPr bwMode="auto">
          <a:xfrm>
            <a:off x="8000307" y="4958532"/>
            <a:ext cx="1440160" cy="101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 smtClean="0">
                <a:latin typeface="Impact"/>
                <a:ea typeface="Impact"/>
                <a:cs typeface="Impact"/>
                <a:sym typeface="나눔고딕 Bold" charset="-127"/>
              </a:rPr>
              <a:t>Period of the Divided Kingdom</a:t>
            </a:r>
            <a:endParaRPr lang="en-US" altLang="en-US" sz="20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28" name="Rectangle 34"/>
          <p:cNvSpPr>
            <a:spLocks/>
          </p:cNvSpPr>
          <p:nvPr/>
        </p:nvSpPr>
        <p:spPr bwMode="auto">
          <a:xfrm>
            <a:off x="10232555" y="5030540"/>
            <a:ext cx="1080120" cy="101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Period of </a:t>
            </a:r>
            <a:r>
              <a:rPr lang="ko-KR" altLang="en-US" sz="2000" dirty="0" smtClean="0">
                <a:latin typeface="Impact"/>
                <a:ea typeface="Impact"/>
                <a:cs typeface="Impact"/>
                <a:sym typeface="나눔고딕 Bold" charset="-127"/>
              </a:rPr>
              <a:t>Exile </a:t>
            </a: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and Return</a:t>
            </a:r>
          </a:p>
        </p:txBody>
      </p:sp>
      <p:sp>
        <p:nvSpPr>
          <p:cNvPr id="129" name="Rectangle 35"/>
          <p:cNvSpPr>
            <a:spLocks/>
          </p:cNvSpPr>
          <p:nvPr/>
        </p:nvSpPr>
        <p:spPr bwMode="auto">
          <a:xfrm>
            <a:off x="11960747" y="4958532"/>
            <a:ext cx="2034553" cy="101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Period of Preparation for </a:t>
            </a:r>
            <a:r>
              <a:rPr lang="ko-KR" altLang="en-US" sz="2000" dirty="0" smtClean="0">
                <a:latin typeface="Impact"/>
                <a:ea typeface="Impact"/>
                <a:cs typeface="Impact"/>
                <a:sym typeface="나눔고딕 Bold" charset="-127"/>
              </a:rPr>
              <a:t>the </a:t>
            </a: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Messiah</a:t>
            </a:r>
            <a:endParaRPr lang="en-US" altLang="en-US" sz="20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30" name="Rectangle 3"/>
          <p:cNvSpPr>
            <a:spLocks/>
          </p:cNvSpPr>
          <p:nvPr/>
        </p:nvSpPr>
        <p:spPr bwMode="auto">
          <a:xfrm>
            <a:off x="1472209" y="1829013"/>
            <a:ext cx="603305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Adam</a:t>
            </a:r>
          </a:p>
        </p:txBody>
      </p:sp>
      <p:sp>
        <p:nvSpPr>
          <p:cNvPr id="131" name="Rectangle 4"/>
          <p:cNvSpPr>
            <a:spLocks/>
          </p:cNvSpPr>
          <p:nvPr/>
        </p:nvSpPr>
        <p:spPr bwMode="auto">
          <a:xfrm>
            <a:off x="382688" y="161256"/>
            <a:ext cx="4032448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3200" dirty="0" smtClean="0">
                <a:solidFill>
                  <a:srgbClr val="800040"/>
                </a:solidFill>
                <a:latin typeface="Impact"/>
                <a:ea typeface="Impact"/>
                <a:cs typeface="Impact"/>
                <a:sym typeface="나눔고딕 Bold" charset="-127"/>
              </a:rPr>
              <a:t>Age of Symbolic Parallels</a:t>
            </a:r>
            <a:endParaRPr lang="en-US" altLang="en-US" sz="3200" dirty="0">
              <a:solidFill>
                <a:srgbClr val="80004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32" name="Rectangle 5"/>
          <p:cNvSpPr>
            <a:spLocks/>
          </p:cNvSpPr>
          <p:nvPr/>
        </p:nvSpPr>
        <p:spPr bwMode="auto">
          <a:xfrm>
            <a:off x="3491509" y="1829013"/>
            <a:ext cx="533625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Noah</a:t>
            </a:r>
          </a:p>
        </p:txBody>
      </p:sp>
      <p:sp>
        <p:nvSpPr>
          <p:cNvPr id="133" name="Rectangle 6"/>
          <p:cNvSpPr>
            <a:spLocks/>
          </p:cNvSpPr>
          <p:nvPr/>
        </p:nvSpPr>
        <p:spPr bwMode="auto">
          <a:xfrm>
            <a:off x="4349953" y="1160259"/>
            <a:ext cx="2848762" cy="101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Abraham Departs for Haran</a:t>
            </a:r>
          </a:p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Isaac</a:t>
            </a:r>
          </a:p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Jacob</a:t>
            </a:r>
          </a:p>
        </p:txBody>
      </p:sp>
      <p:sp>
        <p:nvSpPr>
          <p:cNvPr id="134" name="Line 12"/>
          <p:cNvSpPr>
            <a:spLocks noChangeShapeType="1"/>
          </p:cNvSpPr>
          <p:nvPr/>
        </p:nvSpPr>
        <p:spPr bwMode="auto">
          <a:xfrm>
            <a:off x="1691284" y="2656126"/>
            <a:ext cx="12217400" cy="0"/>
          </a:xfrm>
          <a:prstGeom prst="line">
            <a:avLst/>
          </a:prstGeom>
          <a:noFill/>
          <a:ln w="508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35" name="Line 13"/>
          <p:cNvSpPr>
            <a:spLocks noChangeShapeType="1"/>
          </p:cNvSpPr>
          <p:nvPr/>
        </p:nvSpPr>
        <p:spPr bwMode="auto">
          <a:xfrm>
            <a:off x="1691284" y="2643426"/>
            <a:ext cx="4081463" cy="0"/>
          </a:xfrm>
          <a:prstGeom prst="line">
            <a:avLst/>
          </a:prstGeom>
          <a:noFill/>
          <a:ln w="139700" cap="flat">
            <a:solidFill>
              <a:srgbClr val="333333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36" name="Line 14"/>
          <p:cNvSpPr>
            <a:spLocks noChangeShapeType="1"/>
          </p:cNvSpPr>
          <p:nvPr/>
        </p:nvSpPr>
        <p:spPr bwMode="auto">
          <a:xfrm>
            <a:off x="7812684" y="2237026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37" name="Line 15"/>
          <p:cNvSpPr>
            <a:spLocks noChangeShapeType="1"/>
          </p:cNvSpPr>
          <p:nvPr/>
        </p:nvSpPr>
        <p:spPr bwMode="auto">
          <a:xfrm>
            <a:off x="3761384" y="2237026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38" name="Line 16"/>
          <p:cNvSpPr>
            <a:spLocks noChangeShapeType="1"/>
          </p:cNvSpPr>
          <p:nvPr/>
        </p:nvSpPr>
        <p:spPr bwMode="auto">
          <a:xfrm>
            <a:off x="5767984" y="2237026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39" name="Line 17"/>
          <p:cNvSpPr>
            <a:spLocks noChangeShapeType="1"/>
          </p:cNvSpPr>
          <p:nvPr/>
        </p:nvSpPr>
        <p:spPr bwMode="auto">
          <a:xfrm>
            <a:off x="9870084" y="2237026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40" name="Line 18"/>
          <p:cNvSpPr>
            <a:spLocks noChangeShapeType="1"/>
          </p:cNvSpPr>
          <p:nvPr/>
        </p:nvSpPr>
        <p:spPr bwMode="auto">
          <a:xfrm>
            <a:off x="11902084" y="2237026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41" name="Line 19"/>
          <p:cNvSpPr>
            <a:spLocks noChangeShapeType="1"/>
          </p:cNvSpPr>
          <p:nvPr/>
        </p:nvSpPr>
        <p:spPr bwMode="auto">
          <a:xfrm>
            <a:off x="1703984" y="2237026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42" name="Line 20"/>
          <p:cNvSpPr>
            <a:spLocks noChangeShapeType="1"/>
          </p:cNvSpPr>
          <p:nvPr/>
        </p:nvSpPr>
        <p:spPr bwMode="auto">
          <a:xfrm>
            <a:off x="13857884" y="2237026"/>
            <a:ext cx="0" cy="8255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43" name="Rectangle 21"/>
          <p:cNvSpPr>
            <a:spLocks/>
          </p:cNvSpPr>
          <p:nvPr/>
        </p:nvSpPr>
        <p:spPr bwMode="auto">
          <a:xfrm>
            <a:off x="7187209" y="1169368"/>
            <a:ext cx="1131863" cy="101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Jacob takes</a:t>
            </a:r>
            <a:r>
              <a:rPr dirty="0" smtClean="0">
                <a:latin typeface="Impact"/>
                <a:ea typeface="Impact"/>
                <a:cs typeface="Impact"/>
              </a:rPr>
              <a:t> </a:t>
            </a: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the birthright</a:t>
            </a:r>
          </a:p>
        </p:txBody>
      </p:sp>
      <p:sp>
        <p:nvSpPr>
          <p:cNvPr id="144" name="Rectangle 22"/>
          <p:cNvSpPr>
            <a:spLocks/>
          </p:cNvSpPr>
          <p:nvPr/>
        </p:nvSpPr>
        <p:spPr bwMode="auto">
          <a:xfrm>
            <a:off x="9144149" y="809328"/>
            <a:ext cx="1463675" cy="134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Jacob Blessed by God and Goes to Haran</a:t>
            </a:r>
          </a:p>
        </p:txBody>
      </p:sp>
      <p:sp>
        <p:nvSpPr>
          <p:cNvPr id="145" name="Rectangle 23"/>
          <p:cNvSpPr>
            <a:spLocks/>
          </p:cNvSpPr>
          <p:nvPr/>
        </p:nvSpPr>
        <p:spPr bwMode="auto">
          <a:xfrm>
            <a:off x="10878593" y="1097360"/>
            <a:ext cx="1961479" cy="101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Jacob's Family</a:t>
            </a:r>
            <a:r>
              <a:rPr lang="ko-KR" altLang="en-US" sz="2000" dirty="0" smtClean="0">
                <a:latin typeface="Impact"/>
                <a:ea typeface="Impact"/>
                <a:cs typeface="Impact"/>
                <a:sym typeface="나눔고딕 Bold" charset="-127"/>
              </a:rPr>
              <a:t> Departs Haran to Return to Canaan</a:t>
            </a:r>
          </a:p>
        </p:txBody>
      </p:sp>
      <p:sp>
        <p:nvSpPr>
          <p:cNvPr id="146" name="Rectangle 24"/>
          <p:cNvSpPr>
            <a:spLocks/>
          </p:cNvSpPr>
          <p:nvPr/>
        </p:nvSpPr>
        <p:spPr bwMode="auto">
          <a:xfrm>
            <a:off x="13257809" y="1663913"/>
            <a:ext cx="2003378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ko-KR" altLang="en-US" sz="2000" dirty="0">
                <a:latin typeface="Impact"/>
                <a:ea typeface="Impact"/>
                <a:cs typeface="Impact"/>
                <a:sym typeface="나눔고딕 Bold" charset="-127"/>
              </a:rPr>
              <a:t>Jacob visits Joseph</a:t>
            </a:r>
          </a:p>
        </p:txBody>
      </p:sp>
      <p:sp>
        <p:nvSpPr>
          <p:cNvPr id="147" name="Rectangle 25"/>
          <p:cNvSpPr>
            <a:spLocks/>
          </p:cNvSpPr>
          <p:nvPr/>
        </p:nvSpPr>
        <p:spPr bwMode="auto">
          <a:xfrm>
            <a:off x="2348509" y="2870413"/>
            <a:ext cx="554664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1,600</a:t>
            </a:r>
          </a:p>
        </p:txBody>
      </p:sp>
      <p:sp>
        <p:nvSpPr>
          <p:cNvPr id="148" name="Rectangle 26"/>
          <p:cNvSpPr>
            <a:spLocks/>
          </p:cNvSpPr>
          <p:nvPr/>
        </p:nvSpPr>
        <p:spPr bwMode="auto">
          <a:xfrm>
            <a:off x="4494809" y="2870413"/>
            <a:ext cx="403130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400</a:t>
            </a:r>
          </a:p>
        </p:txBody>
      </p:sp>
      <p:sp>
        <p:nvSpPr>
          <p:cNvPr id="149" name="Rectangle 27"/>
          <p:cNvSpPr>
            <a:spLocks/>
          </p:cNvSpPr>
          <p:nvPr/>
        </p:nvSpPr>
        <p:spPr bwMode="auto">
          <a:xfrm>
            <a:off x="6501409" y="2870413"/>
            <a:ext cx="363932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120</a:t>
            </a:r>
          </a:p>
        </p:txBody>
      </p:sp>
      <p:sp>
        <p:nvSpPr>
          <p:cNvPr id="150" name="Rectangle 28"/>
          <p:cNvSpPr>
            <a:spLocks/>
          </p:cNvSpPr>
          <p:nvPr/>
        </p:nvSpPr>
        <p:spPr bwMode="auto">
          <a:xfrm>
            <a:off x="8622309" y="2870413"/>
            <a:ext cx="265623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40</a:t>
            </a:r>
          </a:p>
        </p:txBody>
      </p:sp>
      <p:sp>
        <p:nvSpPr>
          <p:cNvPr id="151" name="Rectangle 29"/>
          <p:cNvSpPr>
            <a:spLocks/>
          </p:cNvSpPr>
          <p:nvPr/>
        </p:nvSpPr>
        <p:spPr bwMode="auto">
          <a:xfrm>
            <a:off x="10667009" y="2870413"/>
            <a:ext cx="226424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21</a:t>
            </a:r>
          </a:p>
        </p:txBody>
      </p:sp>
      <p:sp>
        <p:nvSpPr>
          <p:cNvPr id="152" name="Rectangle 30"/>
          <p:cNvSpPr>
            <a:spLocks/>
          </p:cNvSpPr>
          <p:nvPr/>
        </p:nvSpPr>
        <p:spPr bwMode="auto">
          <a:xfrm>
            <a:off x="12711709" y="2870413"/>
            <a:ext cx="265623" cy="3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2000" dirty="0">
                <a:latin typeface="Impact"/>
                <a:ea typeface="Impact"/>
                <a:cs typeface="Impact"/>
                <a:sym typeface="나눔고딕 Bold" charset="-127"/>
              </a:rPr>
              <a:t>40</a:t>
            </a:r>
          </a:p>
        </p:txBody>
      </p:sp>
      <p:sp>
        <p:nvSpPr>
          <p:cNvPr id="153" name="Line 31"/>
          <p:cNvSpPr>
            <a:spLocks noChangeShapeType="1"/>
          </p:cNvSpPr>
          <p:nvPr/>
        </p:nvSpPr>
        <p:spPr bwMode="auto">
          <a:xfrm>
            <a:off x="1729384" y="2846626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54" name="Line 32"/>
          <p:cNvSpPr>
            <a:spLocks noChangeShapeType="1"/>
          </p:cNvSpPr>
          <p:nvPr/>
        </p:nvSpPr>
        <p:spPr bwMode="auto">
          <a:xfrm>
            <a:off x="3772497" y="2846626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55" name="Line 33"/>
          <p:cNvSpPr>
            <a:spLocks noChangeShapeType="1"/>
          </p:cNvSpPr>
          <p:nvPr/>
        </p:nvSpPr>
        <p:spPr bwMode="auto">
          <a:xfrm>
            <a:off x="5788622" y="2846626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56" name="Line 34"/>
          <p:cNvSpPr>
            <a:spLocks noChangeShapeType="1"/>
          </p:cNvSpPr>
          <p:nvPr/>
        </p:nvSpPr>
        <p:spPr bwMode="auto">
          <a:xfrm>
            <a:off x="7831734" y="2846626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57" name="Line 35"/>
          <p:cNvSpPr>
            <a:spLocks noChangeShapeType="1"/>
          </p:cNvSpPr>
          <p:nvPr/>
        </p:nvSpPr>
        <p:spPr bwMode="auto">
          <a:xfrm>
            <a:off x="9876434" y="2846626"/>
            <a:ext cx="1987550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158" name="Line 36"/>
          <p:cNvSpPr>
            <a:spLocks noChangeShapeType="1"/>
          </p:cNvSpPr>
          <p:nvPr/>
        </p:nvSpPr>
        <p:spPr bwMode="auto">
          <a:xfrm>
            <a:off x="11919547" y="2846626"/>
            <a:ext cx="1989137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1678832" y="2249488"/>
            <a:ext cx="2088232" cy="8928992"/>
          </a:xfrm>
          <a:prstGeom prst="rect">
            <a:avLst/>
          </a:prstGeom>
          <a:solidFill>
            <a:srgbClr val="0000FF">
              <a:alpha val="46000"/>
            </a:srgbClr>
          </a:solidFill>
          <a:ln w="254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29210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3695056" y="2401888"/>
            <a:ext cx="2088232" cy="8928992"/>
          </a:xfrm>
          <a:prstGeom prst="rect">
            <a:avLst/>
          </a:prstGeom>
          <a:solidFill>
            <a:srgbClr val="008000">
              <a:alpha val="46000"/>
            </a:srgbClr>
          </a:solidFill>
          <a:ln w="254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29210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60" name="Rectangle 159"/>
          <p:cNvSpPr/>
          <p:nvPr/>
        </p:nvSpPr>
        <p:spPr bwMode="auto">
          <a:xfrm>
            <a:off x="5783288" y="2401888"/>
            <a:ext cx="2088232" cy="8928992"/>
          </a:xfrm>
          <a:prstGeom prst="rect">
            <a:avLst/>
          </a:prstGeom>
          <a:solidFill>
            <a:srgbClr val="FFFF00">
              <a:alpha val="46000"/>
            </a:srgbClr>
          </a:solidFill>
          <a:ln w="254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29210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61" name="Rectangle 160"/>
          <p:cNvSpPr/>
          <p:nvPr/>
        </p:nvSpPr>
        <p:spPr bwMode="auto">
          <a:xfrm>
            <a:off x="7799512" y="2393504"/>
            <a:ext cx="2088232" cy="8928992"/>
          </a:xfrm>
          <a:prstGeom prst="rect">
            <a:avLst/>
          </a:prstGeom>
          <a:solidFill>
            <a:srgbClr val="FF8228">
              <a:alpha val="46000"/>
            </a:srgbClr>
          </a:solidFill>
          <a:ln w="254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29210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62" name="Rectangle 161"/>
          <p:cNvSpPr/>
          <p:nvPr/>
        </p:nvSpPr>
        <p:spPr bwMode="auto">
          <a:xfrm>
            <a:off x="9815736" y="2465512"/>
            <a:ext cx="2088232" cy="8928992"/>
          </a:xfrm>
          <a:prstGeom prst="rect">
            <a:avLst/>
          </a:prstGeom>
          <a:solidFill>
            <a:srgbClr val="EE5F9B">
              <a:alpha val="46000"/>
            </a:srgbClr>
          </a:solidFill>
          <a:ln w="254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29210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63" name="Rectangle 162"/>
          <p:cNvSpPr/>
          <p:nvPr/>
        </p:nvSpPr>
        <p:spPr bwMode="auto">
          <a:xfrm>
            <a:off x="11831960" y="2537520"/>
            <a:ext cx="2088232" cy="8928992"/>
          </a:xfrm>
          <a:prstGeom prst="rect">
            <a:avLst/>
          </a:prstGeom>
          <a:solidFill>
            <a:srgbClr val="9639EE">
              <a:alpha val="46000"/>
            </a:srgbClr>
          </a:solidFill>
          <a:ln w="254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29210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64" name="Rectangle 163"/>
          <p:cNvSpPr/>
          <p:nvPr/>
        </p:nvSpPr>
        <p:spPr bwMode="auto">
          <a:xfrm rot="16200000">
            <a:off x="7043428" y="-4339244"/>
            <a:ext cx="2088232" cy="14401600"/>
          </a:xfrm>
          <a:prstGeom prst="rect">
            <a:avLst/>
          </a:prstGeom>
          <a:solidFill>
            <a:srgbClr val="52A4B5">
              <a:alpha val="46000"/>
            </a:srgbClr>
          </a:solidFill>
          <a:ln w="254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29210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65" name="Rectangle 164"/>
          <p:cNvSpPr/>
          <p:nvPr/>
        </p:nvSpPr>
        <p:spPr bwMode="auto">
          <a:xfrm rot="16200000">
            <a:off x="7115436" y="-666836"/>
            <a:ext cx="2088232" cy="14401600"/>
          </a:xfrm>
          <a:prstGeom prst="rect">
            <a:avLst/>
          </a:prstGeom>
          <a:solidFill>
            <a:srgbClr val="52A4B5">
              <a:alpha val="46000"/>
            </a:srgbClr>
          </a:solidFill>
          <a:ln w="254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29210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66" name="Rectangle 165"/>
          <p:cNvSpPr/>
          <p:nvPr/>
        </p:nvSpPr>
        <p:spPr bwMode="auto">
          <a:xfrm rot="16200000">
            <a:off x="7115436" y="3293604"/>
            <a:ext cx="2088232" cy="14401600"/>
          </a:xfrm>
          <a:prstGeom prst="rect">
            <a:avLst/>
          </a:prstGeom>
          <a:solidFill>
            <a:srgbClr val="52A4B5">
              <a:alpha val="46000"/>
            </a:srgbClr>
          </a:solidFill>
          <a:ln w="254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29210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pic>
        <p:nvPicPr>
          <p:cNvPr id="3" name="Sound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355300" y="126873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11418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Tm="16721">
        <p:fade/>
      </p:transition>
    </mc:Choice>
    <mc:Fallback xmlns="">
      <p:transition xmlns:p14="http://schemas.microsoft.com/office/powerpoint/2010/main" spd="slow" advTm="1672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  <p:bldP spid="2" grpId="1" animBg="1"/>
      <p:bldP spid="159" grpId="0" animBg="1"/>
      <p:bldP spid="159" grpId="1" animBg="1"/>
      <p:bldP spid="160" grpId="0" animBg="1"/>
      <p:bldP spid="160" grpId="1" animBg="1"/>
      <p:bldP spid="161" grpId="0" animBg="1"/>
      <p:bldP spid="161" grpId="1" animBg="1"/>
      <p:bldP spid="162" grpId="0" animBg="1"/>
      <p:bldP spid="162" grpId="1" animBg="1"/>
      <p:bldP spid="163" grpId="0" animBg="1"/>
      <p:bldP spid="163" grpId="1" animBg="1"/>
      <p:bldP spid="164" grpId="0" animBg="1"/>
      <p:bldP spid="165" grpId="0" animBg="1"/>
      <p:bldP spid="16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mages-5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2928" y="1817440"/>
            <a:ext cx="12978142" cy="9721080"/>
          </a:xfrm>
          <a:prstGeom prst="rect">
            <a:avLst/>
          </a:prstGeom>
          <a:effectLst>
            <a:glow rad="1676400">
              <a:schemeClr val="bg1">
                <a:lumMod val="75000"/>
                <a:alpha val="43000"/>
              </a:schemeClr>
            </a:glow>
            <a:softEdge rad="952500"/>
          </a:effectLst>
        </p:spPr>
      </p:pic>
      <p:pic>
        <p:nvPicPr>
          <p:cNvPr id="8" name="Picture 7" descr="images.jpg"/>
          <p:cNvPicPr>
            <a:picLocks noChangeAspect="1"/>
          </p:cNvPicPr>
          <p:nvPr/>
        </p:nvPicPr>
        <p:blipFill>
          <a:blip r:embed="rId6">
            <a:alphaModFix am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736" y="521296"/>
            <a:ext cx="16129792" cy="12385376"/>
          </a:xfrm>
          <a:prstGeom prst="rect">
            <a:avLst/>
          </a:prstGeom>
          <a:effectLst>
            <a:glow rad="1181100">
              <a:srgbClr val="FFFF00">
                <a:alpha val="45000"/>
              </a:srgbClr>
            </a:glow>
            <a:softEdge rad="1219200"/>
          </a:effectLst>
        </p:spPr>
      </p:pic>
      <p:pic>
        <p:nvPicPr>
          <p:cNvPr id="4" name="Content Placeholder 3" descr="images-4.jpg"/>
          <p:cNvPicPr>
            <a:picLocks noGrp="1" noChangeAspect="1"/>
          </p:cNvPicPr>
          <p:nvPr>
            <p:ph idx="1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93" t="21994" r="24401" b="32948"/>
          <a:stretch/>
        </p:blipFill>
        <p:spPr>
          <a:xfrm>
            <a:off x="958752" y="6713984"/>
            <a:ext cx="8350196" cy="6120680"/>
          </a:xfrm>
          <a:effectLst>
            <a:glow rad="1143000">
              <a:schemeClr val="accent3">
                <a:lumMod val="75000"/>
                <a:alpha val="50000"/>
              </a:schemeClr>
            </a:glow>
            <a:softEdge rad="571500"/>
          </a:effectLst>
        </p:spPr>
      </p:pic>
      <p:pic>
        <p:nvPicPr>
          <p:cNvPr id="5" name="Picture 4" descr="images-3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5656" y="1961456"/>
            <a:ext cx="6624736" cy="4039473"/>
          </a:xfrm>
          <a:prstGeom prst="rect">
            <a:avLst/>
          </a:prstGeom>
          <a:effectLst>
            <a:glow rad="1143000">
              <a:schemeClr val="accent3">
                <a:lumMod val="75000"/>
                <a:alpha val="50000"/>
              </a:schemeClr>
            </a:glow>
            <a:softEdge rad="571500"/>
          </a:effectLst>
        </p:spPr>
      </p:pic>
      <p:pic>
        <p:nvPicPr>
          <p:cNvPr id="6" name="Picture 5" descr="images-2.jpg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088"/>
          <a:stretch/>
        </p:blipFill>
        <p:spPr>
          <a:xfrm>
            <a:off x="958752" y="665312"/>
            <a:ext cx="4710734" cy="3816424"/>
          </a:xfrm>
          <a:prstGeom prst="rect">
            <a:avLst/>
          </a:prstGeom>
          <a:effectLst>
            <a:glow rad="1143000">
              <a:schemeClr val="accent3">
                <a:lumMod val="75000"/>
                <a:alpha val="50000"/>
              </a:schemeClr>
            </a:glow>
            <a:softEdge rad="571500"/>
          </a:effectLst>
        </p:spPr>
      </p:pic>
      <p:pic>
        <p:nvPicPr>
          <p:cNvPr id="2" name="Sound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3355300" y="126873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05988781"/>
      </p:ext>
    </p:extLst>
  </p:cSld>
  <p:clrMapOvr>
    <a:masterClrMapping/>
  </p:clrMapOvr>
  <p:transition advTm="2096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res.jpg"/>
          <p:cNvPicPr>
            <a:picLocks noChangeAspect="1"/>
          </p:cNvPicPr>
          <p:nvPr/>
        </p:nvPicPr>
        <p:blipFill>
          <a:blip r:embed="rId3">
            <a:alphaModFix amt="6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86944" y="1961456"/>
            <a:ext cx="12445321" cy="9577064"/>
          </a:xfrm>
          <a:prstGeom prst="rect">
            <a:avLst/>
          </a:prstGeom>
          <a:effectLst>
            <a:glow rad="990600">
              <a:schemeClr val="accent5">
                <a:lumMod val="20000"/>
                <a:lumOff val="80000"/>
                <a:alpha val="59000"/>
              </a:schemeClr>
            </a:glow>
            <a:softEdge rad="596900"/>
          </a:effectLst>
        </p:spPr>
      </p:pic>
      <p:sp>
        <p:nvSpPr>
          <p:cNvPr id="18" name="Curved Down Arrow 17"/>
          <p:cNvSpPr/>
          <p:nvPr/>
        </p:nvSpPr>
        <p:spPr bwMode="auto">
          <a:xfrm rot="10800000" flipH="1">
            <a:off x="1390801" y="7722096"/>
            <a:ext cx="14473607" cy="5536236"/>
          </a:xfrm>
          <a:prstGeom prst="curvedDownArrow">
            <a:avLst>
              <a:gd name="adj1" fmla="val 9409"/>
              <a:gd name="adj2" fmla="val 50000"/>
              <a:gd name="adj3" fmla="val 10895"/>
            </a:avLst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7" name="Curved Down Arrow 16"/>
          <p:cNvSpPr/>
          <p:nvPr/>
        </p:nvSpPr>
        <p:spPr bwMode="auto">
          <a:xfrm flipH="1">
            <a:off x="4991200" y="6497960"/>
            <a:ext cx="2376264" cy="1163568"/>
          </a:xfrm>
          <a:prstGeom prst="curvedDownArrow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7" name="Curved Down Arrow 26"/>
          <p:cNvSpPr/>
          <p:nvPr/>
        </p:nvSpPr>
        <p:spPr bwMode="auto">
          <a:xfrm rot="10800000" flipH="1">
            <a:off x="5207225" y="7650088"/>
            <a:ext cx="4320479" cy="1656184"/>
          </a:xfrm>
          <a:prstGeom prst="curvedDownArrow">
            <a:avLst>
              <a:gd name="adj1" fmla="val 16803"/>
              <a:gd name="adj2" fmla="val 50000"/>
              <a:gd name="adj3" fmla="val 25000"/>
            </a:avLst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8" name="Curved Down Arrow 27"/>
          <p:cNvSpPr/>
          <p:nvPr/>
        </p:nvSpPr>
        <p:spPr bwMode="auto">
          <a:xfrm flipH="1">
            <a:off x="2830960" y="4625752"/>
            <a:ext cx="6552728" cy="3014322"/>
          </a:xfrm>
          <a:prstGeom prst="curvedDownArrow">
            <a:avLst>
              <a:gd name="adj1" fmla="val 13770"/>
              <a:gd name="adj2" fmla="val 50000"/>
              <a:gd name="adj3" fmla="val 14955"/>
            </a:avLst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9" name="Curved Down Arrow 28"/>
          <p:cNvSpPr/>
          <p:nvPr/>
        </p:nvSpPr>
        <p:spPr bwMode="auto">
          <a:xfrm rot="10800000" flipH="1">
            <a:off x="3335017" y="7650086"/>
            <a:ext cx="9145015" cy="3888434"/>
          </a:xfrm>
          <a:prstGeom prst="curvedDownArrow">
            <a:avLst>
              <a:gd name="adj1" fmla="val 9409"/>
              <a:gd name="adj2" fmla="val 50000"/>
              <a:gd name="adj3" fmla="val 17151"/>
            </a:avLst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pic>
        <p:nvPicPr>
          <p:cNvPr id="19" name="Picture 18" descr="imgres-1.pn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5814" l="855" r="9743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992" y="1745432"/>
            <a:ext cx="6336704" cy="6624736"/>
          </a:xfrm>
          <a:prstGeom prst="rect">
            <a:avLst/>
          </a:prstGeom>
        </p:spPr>
      </p:pic>
      <p:sp>
        <p:nvSpPr>
          <p:cNvPr id="16" name="Curved Down Arrow 15"/>
          <p:cNvSpPr/>
          <p:nvPr/>
        </p:nvSpPr>
        <p:spPr bwMode="auto">
          <a:xfrm flipH="1">
            <a:off x="432048" y="2825552"/>
            <a:ext cx="11255896" cy="4814522"/>
          </a:xfrm>
          <a:prstGeom prst="curvedDownArrow">
            <a:avLst>
              <a:gd name="adj1" fmla="val 9636"/>
              <a:gd name="adj2" fmla="val 50000"/>
              <a:gd name="adj3" fmla="val 11958"/>
            </a:avLst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pic>
        <p:nvPicPr>
          <p:cNvPr id="20" name="Picture 19" descr="imgres-1.pn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5814" l="855" r="9743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1600" y="1745432"/>
            <a:ext cx="6336704" cy="6624736"/>
          </a:xfrm>
          <a:prstGeom prst="rect">
            <a:avLst/>
          </a:prstGeom>
        </p:spPr>
      </p:pic>
      <p:sp>
        <p:nvSpPr>
          <p:cNvPr id="30" name="Rectangle 4"/>
          <p:cNvSpPr>
            <a:spLocks/>
          </p:cNvSpPr>
          <p:nvPr/>
        </p:nvSpPr>
        <p:spPr bwMode="auto">
          <a:xfrm>
            <a:off x="5207224" y="2582813"/>
            <a:ext cx="7200800" cy="15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8000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-127"/>
              </a:rPr>
              <a:t>Parallel periods</a:t>
            </a:r>
            <a:endParaRPr lang="ko-KR" altLang="en-US" sz="8000" dirty="0">
              <a:solidFill>
                <a:schemeClr val="bg1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2834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Tm="13233">
        <p:fade/>
      </p:transition>
    </mc:Choice>
    <mc:Fallback xmlns="">
      <p:transition xmlns:p14="http://schemas.microsoft.com/office/powerpoint/2010/main" spd="slow" advTm="1323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res.jpg"/>
          <p:cNvPicPr>
            <a:picLocks noChangeAspect="1"/>
          </p:cNvPicPr>
          <p:nvPr/>
        </p:nvPicPr>
        <p:blipFill>
          <a:blip r:embed="rId3">
            <a:alphaModFix amt="6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86944" y="1961456"/>
            <a:ext cx="12445321" cy="9577064"/>
          </a:xfrm>
          <a:prstGeom prst="rect">
            <a:avLst/>
          </a:prstGeom>
          <a:effectLst>
            <a:glow rad="990600">
              <a:schemeClr val="accent5">
                <a:lumMod val="20000"/>
                <a:lumOff val="80000"/>
                <a:alpha val="59000"/>
              </a:schemeClr>
            </a:glow>
            <a:softEdge rad="596900"/>
          </a:effectLst>
        </p:spPr>
      </p:pic>
      <p:sp>
        <p:nvSpPr>
          <p:cNvPr id="18" name="Curved Down Arrow 17"/>
          <p:cNvSpPr/>
          <p:nvPr/>
        </p:nvSpPr>
        <p:spPr bwMode="auto">
          <a:xfrm rot="10800000" flipH="1">
            <a:off x="1390801" y="7722096"/>
            <a:ext cx="14473607" cy="5536236"/>
          </a:xfrm>
          <a:prstGeom prst="curvedDownArrow">
            <a:avLst>
              <a:gd name="adj1" fmla="val 9409"/>
              <a:gd name="adj2" fmla="val 50000"/>
              <a:gd name="adj3" fmla="val 10895"/>
            </a:avLst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7" name="Curved Down Arrow 16"/>
          <p:cNvSpPr/>
          <p:nvPr/>
        </p:nvSpPr>
        <p:spPr bwMode="auto">
          <a:xfrm flipH="1">
            <a:off x="4991200" y="6497960"/>
            <a:ext cx="2376264" cy="1163568"/>
          </a:xfrm>
          <a:prstGeom prst="curvedDownArrow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7" name="Curved Down Arrow 26"/>
          <p:cNvSpPr/>
          <p:nvPr/>
        </p:nvSpPr>
        <p:spPr bwMode="auto">
          <a:xfrm rot="10800000" flipH="1">
            <a:off x="5207225" y="7650088"/>
            <a:ext cx="4320479" cy="1656184"/>
          </a:xfrm>
          <a:prstGeom prst="curvedDownArrow">
            <a:avLst>
              <a:gd name="adj1" fmla="val 16803"/>
              <a:gd name="adj2" fmla="val 50000"/>
              <a:gd name="adj3" fmla="val 25000"/>
            </a:avLst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8" name="Curved Down Arrow 27"/>
          <p:cNvSpPr/>
          <p:nvPr/>
        </p:nvSpPr>
        <p:spPr bwMode="auto">
          <a:xfrm flipH="1">
            <a:off x="2830960" y="4625752"/>
            <a:ext cx="6552728" cy="3014322"/>
          </a:xfrm>
          <a:prstGeom prst="curvedDownArrow">
            <a:avLst>
              <a:gd name="adj1" fmla="val 13770"/>
              <a:gd name="adj2" fmla="val 50000"/>
              <a:gd name="adj3" fmla="val 14955"/>
            </a:avLst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9" name="Curved Down Arrow 28"/>
          <p:cNvSpPr/>
          <p:nvPr/>
        </p:nvSpPr>
        <p:spPr bwMode="auto">
          <a:xfrm rot="10800000" flipH="1">
            <a:off x="3335017" y="7650086"/>
            <a:ext cx="9145015" cy="3888434"/>
          </a:xfrm>
          <a:prstGeom prst="curvedDownArrow">
            <a:avLst>
              <a:gd name="adj1" fmla="val 9409"/>
              <a:gd name="adj2" fmla="val 50000"/>
              <a:gd name="adj3" fmla="val 17151"/>
            </a:avLst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6" name="Curved Down Arrow 15"/>
          <p:cNvSpPr/>
          <p:nvPr/>
        </p:nvSpPr>
        <p:spPr bwMode="auto">
          <a:xfrm flipH="1">
            <a:off x="432048" y="2825552"/>
            <a:ext cx="11255896" cy="4814522"/>
          </a:xfrm>
          <a:prstGeom prst="curvedDownArrow">
            <a:avLst>
              <a:gd name="adj1" fmla="val 9636"/>
              <a:gd name="adj2" fmla="val 50000"/>
              <a:gd name="adj3" fmla="val 11958"/>
            </a:avLst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1" name="Rectangle 4"/>
          <p:cNvSpPr>
            <a:spLocks/>
          </p:cNvSpPr>
          <p:nvPr/>
        </p:nvSpPr>
        <p:spPr bwMode="auto">
          <a:xfrm>
            <a:off x="10463808" y="6281936"/>
            <a:ext cx="2160240" cy="15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8000" dirty="0" smtClean="0">
                <a:solidFill>
                  <a:srgbClr val="000000"/>
                </a:solidFill>
                <a:latin typeface="Impact"/>
                <a:ea typeface="Impact"/>
                <a:cs typeface="Impact"/>
                <a:sym typeface="나눔고딕 Bold" charset="-127"/>
              </a:rPr>
              <a:t>C</a:t>
            </a:r>
            <a:endParaRPr lang="ko-KR" altLang="en-US" sz="8000" dirty="0">
              <a:solidFill>
                <a:srgbClr val="00000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2" name="Rectangle 4"/>
          <p:cNvSpPr>
            <a:spLocks/>
          </p:cNvSpPr>
          <p:nvPr/>
        </p:nvSpPr>
        <p:spPr bwMode="auto">
          <a:xfrm>
            <a:off x="8087544" y="6281936"/>
            <a:ext cx="2160240" cy="15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8000" dirty="0" smtClean="0">
                <a:solidFill>
                  <a:srgbClr val="000000"/>
                </a:solidFill>
                <a:latin typeface="Impact"/>
                <a:ea typeface="Impact"/>
                <a:cs typeface="Impact"/>
                <a:sym typeface="나눔고딕 Bold" charset="-127"/>
              </a:rPr>
              <a:t>B</a:t>
            </a:r>
            <a:endParaRPr lang="ko-KR" altLang="en-US" sz="8000" dirty="0">
              <a:solidFill>
                <a:srgbClr val="00000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3" name="Rectangle 4"/>
          <p:cNvSpPr>
            <a:spLocks/>
          </p:cNvSpPr>
          <p:nvPr/>
        </p:nvSpPr>
        <p:spPr bwMode="auto">
          <a:xfrm>
            <a:off x="6071320" y="6281936"/>
            <a:ext cx="2160240" cy="15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8000" dirty="0" smtClean="0">
                <a:solidFill>
                  <a:srgbClr val="000000"/>
                </a:solidFill>
                <a:latin typeface="Impact"/>
                <a:ea typeface="Impact"/>
                <a:cs typeface="Impact"/>
                <a:sym typeface="나눔고딕 Bold" charset="-127"/>
              </a:rPr>
              <a:t>A</a:t>
            </a:r>
            <a:endParaRPr lang="ko-KR" altLang="en-US" sz="8000" dirty="0">
              <a:solidFill>
                <a:srgbClr val="00000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4" name="Rectangle 4"/>
          <p:cNvSpPr>
            <a:spLocks/>
          </p:cNvSpPr>
          <p:nvPr/>
        </p:nvSpPr>
        <p:spPr bwMode="auto">
          <a:xfrm>
            <a:off x="13416136" y="6281936"/>
            <a:ext cx="2160240" cy="15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8000" dirty="0">
                <a:solidFill>
                  <a:srgbClr val="000000"/>
                </a:solidFill>
                <a:latin typeface="Impact"/>
                <a:ea typeface="Impact"/>
                <a:cs typeface="Impact"/>
                <a:sym typeface="나눔고딕 Bold" charset="-127"/>
              </a:rPr>
              <a:t>D</a:t>
            </a:r>
            <a:endParaRPr lang="ko-KR" altLang="en-US" sz="8000" dirty="0">
              <a:solidFill>
                <a:srgbClr val="00000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91316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Tm="20753">
        <p:fade/>
      </p:transition>
    </mc:Choice>
    <mc:Fallback xmlns="">
      <p:transition xmlns:p14="http://schemas.microsoft.com/office/powerpoint/2010/main" spd="slow" advTm="2075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7" grpId="0" animBg="1"/>
      <p:bldP spid="27" grpId="0" animBg="1"/>
      <p:bldP spid="28" grpId="0" animBg="1"/>
      <p:bldP spid="29" grpId="0" animBg="1"/>
      <p:bldP spid="16" grpId="0" animBg="1"/>
      <p:bldP spid="11" grpId="0"/>
      <p:bldP spid="12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res.jpg"/>
          <p:cNvPicPr>
            <a:picLocks noChangeAspect="1"/>
          </p:cNvPicPr>
          <p:nvPr/>
        </p:nvPicPr>
        <p:blipFill>
          <a:blip r:embed="rId3">
            <a:alphaModFix amt="6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86944" y="1961456"/>
            <a:ext cx="12445321" cy="9577064"/>
          </a:xfrm>
          <a:prstGeom prst="rect">
            <a:avLst/>
          </a:prstGeom>
          <a:effectLst>
            <a:glow rad="990600">
              <a:schemeClr val="accent5">
                <a:lumMod val="20000"/>
                <a:lumOff val="80000"/>
                <a:alpha val="59000"/>
              </a:schemeClr>
            </a:glow>
            <a:softEdge rad="596900"/>
          </a:effectLst>
        </p:spPr>
      </p:pic>
      <p:sp>
        <p:nvSpPr>
          <p:cNvPr id="18" name="Curved Down Arrow 17"/>
          <p:cNvSpPr/>
          <p:nvPr/>
        </p:nvSpPr>
        <p:spPr bwMode="auto">
          <a:xfrm rot="10800000" flipH="1">
            <a:off x="1390801" y="7722096"/>
            <a:ext cx="14473607" cy="5536236"/>
          </a:xfrm>
          <a:prstGeom prst="curvedDownArrow">
            <a:avLst>
              <a:gd name="adj1" fmla="val 9409"/>
              <a:gd name="adj2" fmla="val 50000"/>
              <a:gd name="adj3" fmla="val 10895"/>
            </a:avLst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7" name="Curved Down Arrow 16"/>
          <p:cNvSpPr/>
          <p:nvPr/>
        </p:nvSpPr>
        <p:spPr bwMode="auto">
          <a:xfrm flipH="1">
            <a:off x="4991200" y="6497960"/>
            <a:ext cx="2376264" cy="1163568"/>
          </a:xfrm>
          <a:prstGeom prst="curvedDownArrow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7" name="Curved Down Arrow 26"/>
          <p:cNvSpPr/>
          <p:nvPr/>
        </p:nvSpPr>
        <p:spPr bwMode="auto">
          <a:xfrm rot="10800000" flipH="1">
            <a:off x="5207225" y="7650088"/>
            <a:ext cx="4320479" cy="1656184"/>
          </a:xfrm>
          <a:prstGeom prst="curvedDownArrow">
            <a:avLst>
              <a:gd name="adj1" fmla="val 16803"/>
              <a:gd name="adj2" fmla="val 50000"/>
              <a:gd name="adj3" fmla="val 25000"/>
            </a:avLst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8" name="Curved Down Arrow 27"/>
          <p:cNvSpPr/>
          <p:nvPr/>
        </p:nvSpPr>
        <p:spPr bwMode="auto">
          <a:xfrm flipH="1">
            <a:off x="2830960" y="4625752"/>
            <a:ext cx="6552728" cy="3014322"/>
          </a:xfrm>
          <a:prstGeom prst="curvedDownArrow">
            <a:avLst>
              <a:gd name="adj1" fmla="val 13770"/>
              <a:gd name="adj2" fmla="val 50000"/>
              <a:gd name="adj3" fmla="val 14955"/>
            </a:avLst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9" name="Curved Down Arrow 28"/>
          <p:cNvSpPr/>
          <p:nvPr/>
        </p:nvSpPr>
        <p:spPr bwMode="auto">
          <a:xfrm rot="10800000" flipH="1">
            <a:off x="3335017" y="7650086"/>
            <a:ext cx="9145015" cy="3888434"/>
          </a:xfrm>
          <a:prstGeom prst="curvedDownArrow">
            <a:avLst>
              <a:gd name="adj1" fmla="val 9409"/>
              <a:gd name="adj2" fmla="val 50000"/>
              <a:gd name="adj3" fmla="val 17151"/>
            </a:avLst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6" name="Curved Down Arrow 15"/>
          <p:cNvSpPr/>
          <p:nvPr/>
        </p:nvSpPr>
        <p:spPr bwMode="auto">
          <a:xfrm flipH="1">
            <a:off x="432048" y="2825552"/>
            <a:ext cx="11255896" cy="4814522"/>
          </a:xfrm>
          <a:prstGeom prst="curvedDownArrow">
            <a:avLst>
              <a:gd name="adj1" fmla="val 9636"/>
              <a:gd name="adj2" fmla="val 50000"/>
              <a:gd name="adj3" fmla="val 11958"/>
            </a:avLst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cxnSp>
        <p:nvCxnSpPr>
          <p:cNvPr id="4" name="Straight Arrow Connector 3"/>
          <p:cNvCxnSpPr>
            <a:endCxn id="27" idx="3"/>
          </p:cNvCxnSpPr>
          <p:nvPr/>
        </p:nvCxnSpPr>
        <p:spPr bwMode="auto">
          <a:xfrm>
            <a:off x="7367464" y="7650088"/>
            <a:ext cx="1746194" cy="0"/>
          </a:xfrm>
          <a:prstGeom prst="straightConnector1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Straight Arrow Connector 14"/>
          <p:cNvCxnSpPr>
            <a:endCxn id="29" idx="3"/>
          </p:cNvCxnSpPr>
          <p:nvPr/>
        </p:nvCxnSpPr>
        <p:spPr bwMode="auto">
          <a:xfrm flipV="1">
            <a:off x="9311680" y="7650086"/>
            <a:ext cx="2196244" cy="72010"/>
          </a:xfrm>
          <a:prstGeom prst="straightConnector1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Straight Arrow Connector 18"/>
          <p:cNvCxnSpPr/>
          <p:nvPr/>
        </p:nvCxnSpPr>
        <p:spPr bwMode="auto">
          <a:xfrm flipV="1">
            <a:off x="11831960" y="7578080"/>
            <a:ext cx="2664296" cy="72008"/>
          </a:xfrm>
          <a:prstGeom prst="straightConnector1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" name="Rectangle 4"/>
          <p:cNvSpPr>
            <a:spLocks/>
          </p:cNvSpPr>
          <p:nvPr/>
        </p:nvSpPr>
        <p:spPr bwMode="auto">
          <a:xfrm>
            <a:off x="9311680" y="6137920"/>
            <a:ext cx="2160240" cy="15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8000" dirty="0" smtClean="0">
                <a:latin typeface="Impact"/>
                <a:ea typeface="Impact"/>
                <a:cs typeface="Impact"/>
                <a:sym typeface="나눔고딕 Bold" charset="-127"/>
              </a:rPr>
              <a:t>2</a:t>
            </a:r>
            <a:endParaRPr lang="ko-KR" altLang="en-US" sz="80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2" name="Rectangle 4"/>
          <p:cNvSpPr>
            <a:spLocks/>
          </p:cNvSpPr>
          <p:nvPr/>
        </p:nvSpPr>
        <p:spPr bwMode="auto">
          <a:xfrm>
            <a:off x="7007424" y="6137920"/>
            <a:ext cx="2160240" cy="15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8000" dirty="0" smtClean="0">
                <a:latin typeface="Impact"/>
                <a:ea typeface="Impact"/>
                <a:cs typeface="Impact"/>
                <a:sym typeface="나눔고딕 Bold" charset="-127"/>
              </a:rPr>
              <a:t>1</a:t>
            </a:r>
            <a:endParaRPr lang="ko-KR" altLang="en-US" sz="80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23" name="Rectangle 4"/>
          <p:cNvSpPr>
            <a:spLocks/>
          </p:cNvSpPr>
          <p:nvPr/>
        </p:nvSpPr>
        <p:spPr bwMode="auto">
          <a:xfrm>
            <a:off x="12047984" y="6137920"/>
            <a:ext cx="2160240" cy="15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8000" dirty="0">
                <a:latin typeface="Impact"/>
                <a:ea typeface="Impact"/>
                <a:cs typeface="Impact"/>
                <a:sym typeface="나눔고딕 Bold" charset="-127"/>
              </a:rPr>
              <a:t>3</a:t>
            </a:r>
            <a:endParaRPr lang="ko-KR" altLang="en-US" sz="80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41546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Tm="10050">
        <p:fade/>
      </p:transition>
    </mc:Choice>
    <mc:Fallback xmlns="">
      <p:transition xmlns:p14="http://schemas.microsoft.com/office/powerpoint/2010/main" spd="slow" advTm="1005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7" grpId="0" animBg="1"/>
      <p:bldP spid="27" grpId="0" animBg="1"/>
      <p:bldP spid="28" grpId="0" animBg="1"/>
      <p:bldP spid="29" grpId="0" animBg="1"/>
      <p:bldP spid="16" grpId="0" animBg="1"/>
      <p:bldP spid="21" grpId="1"/>
      <p:bldP spid="22" grpId="1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30760" y="953344"/>
            <a:ext cx="14640272" cy="1361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ja-JP" sz="6600" dirty="0" smtClean="0">
                <a:solidFill>
                  <a:srgbClr val="86133E"/>
                </a:solidFill>
                <a:latin typeface="Impact" charset="0"/>
                <a:ea typeface="나눔명조OTF ExtraBold" charset="0"/>
                <a:cs typeface="나눔명조OTF ExtraBold" charset="0"/>
                <a:sym typeface="나눔명조OTF ExtraBold" charset="0"/>
              </a:rPr>
              <a:t>Why would restoration be prolonged?</a:t>
            </a:r>
            <a:endParaRPr lang="ko-KR" altLang="en-US" sz="6600" dirty="0">
              <a:solidFill>
                <a:srgbClr val="86133E"/>
              </a:solidFill>
              <a:latin typeface="Impact" charset="0"/>
              <a:ea typeface="나눔명조OTF ExtraBold" charset="0"/>
              <a:cs typeface="나눔명조OTF ExtraBold" charset="0"/>
              <a:sym typeface="나눔명조OTF ExtraBold" charset="0"/>
            </a:endParaRPr>
          </a:p>
        </p:txBody>
      </p:sp>
      <p:pic>
        <p:nvPicPr>
          <p:cNvPr id="4" name="Picture 3" descr="imag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4936" y="2681536"/>
            <a:ext cx="11449272" cy="10289852"/>
          </a:xfrm>
          <a:prstGeom prst="rect">
            <a:avLst/>
          </a:prstGeom>
        </p:spPr>
      </p:pic>
      <p:pic>
        <p:nvPicPr>
          <p:cNvPr id="42" name="Picture 41" descr="images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76" t="1122" r="-3278" b="39823"/>
          <a:stretch/>
        </p:blipFill>
        <p:spPr>
          <a:xfrm>
            <a:off x="7223448" y="2825552"/>
            <a:ext cx="7224659" cy="6076652"/>
          </a:xfrm>
          <a:prstGeom prst="rect">
            <a:avLst/>
          </a:prstGeom>
        </p:spPr>
      </p:pic>
      <p:sp>
        <p:nvSpPr>
          <p:cNvPr id="43" name="Rectangle 42"/>
          <p:cNvSpPr/>
          <p:nvPr/>
        </p:nvSpPr>
        <p:spPr>
          <a:xfrm>
            <a:off x="7439472" y="5064041"/>
            <a:ext cx="6480720" cy="1361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ja-JP" sz="6600" dirty="0" smtClean="0">
                <a:solidFill>
                  <a:srgbClr val="86133E"/>
                </a:solidFill>
                <a:latin typeface="Impact" charset="0"/>
                <a:ea typeface="나눔명조OTF ExtraBold" charset="0"/>
                <a:cs typeface="나눔명조OTF ExtraBold" charset="0"/>
                <a:sym typeface="나눔명조OTF ExtraBold" charset="0"/>
              </a:rPr>
              <a:t>Absolute</a:t>
            </a:r>
            <a:endParaRPr lang="ko-KR" altLang="en-US" sz="6600" dirty="0">
              <a:solidFill>
                <a:srgbClr val="86133E"/>
              </a:solidFill>
              <a:latin typeface="Impact" charset="0"/>
              <a:ea typeface="나눔명조OTF ExtraBold" charset="0"/>
              <a:cs typeface="나눔명조OTF ExtraBold" charset="0"/>
              <a:sym typeface="나눔명조OTF ExtraBold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2398912" y="7650088"/>
            <a:ext cx="6480720" cy="1361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ja-JP" sz="6600" dirty="0" smtClean="0">
                <a:solidFill>
                  <a:srgbClr val="86133E"/>
                </a:solidFill>
                <a:latin typeface="Impact" charset="0"/>
                <a:ea typeface="나눔명조OTF ExtraBold" charset="0"/>
                <a:cs typeface="나눔명조OTF ExtraBold" charset="0"/>
                <a:sym typeface="나눔명조OTF ExtraBold" charset="0"/>
              </a:rPr>
              <a:t>Conditional</a:t>
            </a:r>
            <a:endParaRPr lang="ko-KR" altLang="en-US" sz="6600" dirty="0">
              <a:solidFill>
                <a:srgbClr val="86133E"/>
              </a:solidFill>
              <a:latin typeface="Impact" charset="0"/>
              <a:ea typeface="나눔명조OTF ExtraBold" charset="0"/>
              <a:cs typeface="나눔명조OTF ExtraBold" charset="0"/>
              <a:sym typeface="나눔명조OTF ExtraBold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85877472"/>
      </p:ext>
    </p:extLst>
  </p:cSld>
  <p:clrMapOvr>
    <a:masterClrMapping/>
  </p:clrMapOvr>
  <p:transition advTm="1597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3" name="Group 1"/>
          <p:cNvGrpSpPr>
            <a:grpSpLocks/>
          </p:cNvGrpSpPr>
          <p:nvPr/>
        </p:nvGrpSpPr>
        <p:grpSpPr bwMode="auto">
          <a:xfrm>
            <a:off x="526704" y="3833540"/>
            <a:ext cx="3159125" cy="2921000"/>
            <a:chOff x="211" y="0"/>
            <a:chExt cx="1840" cy="1840"/>
          </a:xfrm>
        </p:grpSpPr>
        <p:pic>
          <p:nvPicPr>
            <p:cNvPr id="12312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" y="0"/>
              <a:ext cx="1840" cy="18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38" name="Rectangle 3"/>
            <p:cNvSpPr>
              <a:spLocks/>
            </p:cNvSpPr>
            <p:nvPr/>
          </p:nvSpPr>
          <p:spPr bwMode="auto">
            <a:xfrm>
              <a:off x="557" y="353"/>
              <a:ext cx="1248" cy="10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1" hangingPunct="1">
                <a:defRPr/>
              </a:pPr>
              <a:r>
                <a:rPr lang="en-US" altLang="ko-KR" sz="5400" b="0" dirty="0">
                  <a:effectLst>
                    <a:outerShdw blurRad="38100" dist="38100" dir="2700000" algn="tl">
                      <a:srgbClr val="DDDDDD"/>
                    </a:outerShdw>
                  </a:effectLst>
                  <a:latin typeface="Impact" charset="0"/>
                  <a:ea typeface="나눔고딕OTF ExtraBold" charset="0"/>
                  <a:cs typeface="나눔고딕OTF ExtraBold" charset="0"/>
                  <a:sym typeface="나눔고딕OTF ExtraBold" charset="0"/>
                </a:rPr>
                <a:t>Chosen </a:t>
              </a:r>
            </a:p>
            <a:p>
              <a:pPr algn="ctr" eaLnBrk="1" hangingPunct="1">
                <a:defRPr/>
              </a:pPr>
              <a:r>
                <a:rPr lang="en-US" altLang="ko-KR" sz="5400" b="0" dirty="0">
                  <a:effectLst>
                    <a:outerShdw blurRad="38100" dist="38100" dir="2700000" algn="tl">
                      <a:srgbClr val="DDDDDD"/>
                    </a:outerShdw>
                  </a:effectLst>
                  <a:latin typeface="Impact" charset="0"/>
                  <a:ea typeface="나눔고딕OTF ExtraBold" charset="0"/>
                  <a:cs typeface="나눔고딕OTF ExtraBold" charset="0"/>
                  <a:sym typeface="나눔고딕OTF ExtraBold" charset="0"/>
                </a:rPr>
                <a:t>person</a:t>
              </a:r>
              <a:endParaRPr lang="ko-KR" altLang="en-US" sz="5400" b="0" dirty="0">
                <a:effectLst>
                  <a:outerShdw blurRad="38100" dist="38100" dir="2700000" algn="tl">
                    <a:srgbClr val="DDDDDD"/>
                  </a:outerShdw>
                </a:effectLst>
                <a:latin typeface="Impact" charset="0"/>
                <a:ea typeface="나눔고딕OTF ExtraBold" charset="0"/>
                <a:cs typeface="나눔고딕OTF ExtraBold" charset="0"/>
                <a:sym typeface="나눔고딕OTF ExtraBold" charset="0"/>
              </a:endParaRPr>
            </a:p>
          </p:txBody>
        </p:sp>
      </p:grpSp>
      <p:sp>
        <p:nvSpPr>
          <p:cNvPr id="13316" name="AutoShape 4"/>
          <p:cNvSpPr>
            <a:spLocks/>
          </p:cNvSpPr>
          <p:nvPr/>
        </p:nvSpPr>
        <p:spPr bwMode="auto">
          <a:xfrm>
            <a:off x="3785841" y="4976540"/>
            <a:ext cx="927100" cy="622300"/>
          </a:xfrm>
          <a:prstGeom prst="rightArrow">
            <a:avLst>
              <a:gd name="adj1" fmla="val 26537"/>
              <a:gd name="adj2" fmla="val 61226"/>
            </a:avLst>
          </a:prstGeom>
          <a:solidFill>
            <a:srgbClr val="2E6FFD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 eaLnBrk="1" hangingPunct="1"/>
            <a:endParaRPr lang="ko-KR" altLang="en-US"/>
          </a:p>
        </p:txBody>
      </p:sp>
      <p:grpSp>
        <p:nvGrpSpPr>
          <p:cNvPr id="13317" name="Group 5"/>
          <p:cNvGrpSpPr>
            <a:grpSpLocks/>
          </p:cNvGrpSpPr>
          <p:nvPr/>
        </p:nvGrpSpPr>
        <p:grpSpPr bwMode="auto">
          <a:xfrm>
            <a:off x="11258204" y="3927203"/>
            <a:ext cx="5256212" cy="2921000"/>
            <a:chOff x="-216" y="0"/>
            <a:chExt cx="2751" cy="1840"/>
          </a:xfrm>
        </p:grpSpPr>
        <p:pic>
          <p:nvPicPr>
            <p:cNvPr id="12310" name="Picture 6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304" cy="18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Rectangle 7"/>
            <p:cNvSpPr>
              <a:spLocks/>
            </p:cNvSpPr>
            <p:nvPr/>
          </p:nvSpPr>
          <p:spPr bwMode="auto">
            <a:xfrm>
              <a:off x="-216" y="382"/>
              <a:ext cx="2751" cy="10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algn="ctr" eaLnBrk="1" hangingPunct="1">
                <a:defRPr/>
              </a:pPr>
              <a:r>
                <a:rPr lang="en-US" altLang="ja-JP" sz="5400" b="0" dirty="0" smtClean="0">
                  <a:effectLst>
                    <a:outerShdw blurRad="38100" dist="38100" dir="2700000" algn="tl">
                      <a:srgbClr val="DDDDDD"/>
                    </a:outerShdw>
                  </a:effectLst>
                  <a:latin typeface="Impact" charset="0"/>
                  <a:ea typeface="나눔고딕OTF ExtraBold" charset="0"/>
                  <a:cs typeface="나눔고딕OTF ExtraBold" charset="0"/>
                  <a:sym typeface="나눔고딕OTF ExtraBold" charset="0"/>
                </a:rPr>
                <a:t>God’s will is fulfilled</a:t>
              </a:r>
              <a:endParaRPr lang="ko-KR" altLang="en-US" sz="5400" b="0" dirty="0">
                <a:effectLst>
                  <a:outerShdw blurRad="38100" dist="38100" dir="2700000" algn="tl">
                    <a:srgbClr val="DDDDDD"/>
                  </a:outerShdw>
                </a:effectLst>
                <a:latin typeface="Impact" charset="0"/>
                <a:ea typeface="나눔고딕OTF ExtraBold" charset="0"/>
                <a:cs typeface="나눔고딕OTF ExtraBold" charset="0"/>
                <a:sym typeface="나눔고딕OTF ExtraBold" charset="0"/>
              </a:endParaRPr>
            </a:p>
          </p:txBody>
        </p:sp>
      </p:grpSp>
      <p:sp>
        <p:nvSpPr>
          <p:cNvPr id="13320" name="AutoShape 8"/>
          <p:cNvSpPr>
            <a:spLocks/>
          </p:cNvSpPr>
          <p:nvPr/>
        </p:nvSpPr>
        <p:spPr bwMode="auto">
          <a:xfrm>
            <a:off x="10643841" y="4976540"/>
            <a:ext cx="927100" cy="622300"/>
          </a:xfrm>
          <a:prstGeom prst="rightArrow">
            <a:avLst>
              <a:gd name="adj1" fmla="val 26537"/>
              <a:gd name="adj2" fmla="val 61226"/>
            </a:avLst>
          </a:prstGeom>
          <a:solidFill>
            <a:srgbClr val="2E6FFD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 eaLnBrk="1" hangingPunct="1"/>
            <a:endParaRPr lang="ko-KR" altLang="en-US"/>
          </a:p>
        </p:txBody>
      </p:sp>
      <p:grpSp>
        <p:nvGrpSpPr>
          <p:cNvPr id="13321" name="Group 9"/>
          <p:cNvGrpSpPr>
            <a:grpSpLocks/>
          </p:cNvGrpSpPr>
          <p:nvPr/>
        </p:nvGrpSpPr>
        <p:grpSpPr bwMode="auto">
          <a:xfrm>
            <a:off x="4776441" y="3617640"/>
            <a:ext cx="5791200" cy="2870200"/>
            <a:chOff x="-32" y="-48"/>
            <a:chExt cx="3648" cy="1808"/>
          </a:xfrm>
        </p:grpSpPr>
        <p:grpSp>
          <p:nvGrpSpPr>
            <p:cNvPr id="12306" name="Group 10"/>
            <p:cNvGrpSpPr>
              <a:grpSpLocks/>
            </p:cNvGrpSpPr>
            <p:nvPr/>
          </p:nvGrpSpPr>
          <p:grpSpPr bwMode="auto">
            <a:xfrm>
              <a:off x="-32" y="-48"/>
              <a:ext cx="3648" cy="1808"/>
              <a:chOff x="0" y="-16"/>
              <a:chExt cx="3648" cy="1808"/>
            </a:xfrm>
          </p:grpSpPr>
          <p:sp>
            <p:nvSpPr>
              <p:cNvPr id="5" name="Rectangle 11"/>
              <p:cNvSpPr>
                <a:spLocks/>
              </p:cNvSpPr>
              <p:nvPr/>
            </p:nvSpPr>
            <p:spPr bwMode="auto">
              <a:xfrm>
                <a:off x="32" y="29"/>
                <a:ext cx="3584" cy="17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pPr algn="ctr" eaLnBrk="1" hangingPunct="1">
                  <a:defRPr/>
                </a:pPr>
                <a:endParaRPr lang="ko-KR" altLang="en-US">
                  <a:effectLst>
                    <a:outerShdw blurRad="38100" dist="38100" dir="2700000" algn="tl">
                      <a:srgbClr val="DDDDDD"/>
                    </a:outerShdw>
                  </a:effectLst>
                  <a:latin typeface="Impact" charset="0"/>
                </a:endParaRPr>
              </a:p>
            </p:txBody>
          </p:sp>
          <p:pic>
            <p:nvPicPr>
              <p:cNvPr id="12309" name="Picture 12"/>
              <p:cNvPicPr>
                <a:picLocks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-16"/>
                <a:ext cx="3648" cy="18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6" name="Rectangle 13"/>
            <p:cNvSpPr>
              <a:spLocks/>
            </p:cNvSpPr>
            <p:nvPr/>
          </p:nvSpPr>
          <p:spPr bwMode="auto">
            <a:xfrm>
              <a:off x="13" y="325"/>
              <a:ext cx="3549" cy="1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algn="ctr" eaLnBrk="1" hangingPunct="1">
                <a:defRPr/>
              </a:pPr>
              <a:r>
                <a:rPr lang="en-US" altLang="ja-JP" sz="6000" b="0" dirty="0">
                  <a:effectLst>
                    <a:outerShdw blurRad="38100" dist="38100" dir="2700000" algn="tl">
                      <a:srgbClr val="DDDDDD"/>
                    </a:outerShdw>
                  </a:effectLst>
                  <a:latin typeface="Impact" charset="0"/>
                  <a:ea typeface="나눔고딕OTF ExtraBold" charset="0"/>
                  <a:cs typeface="나눔고딕OTF ExtraBold" charset="0"/>
                  <a:sym typeface="나눔고딕OTF ExtraBold" charset="0"/>
                </a:rPr>
                <a:t>Completion of</a:t>
              </a:r>
            </a:p>
            <a:p>
              <a:pPr algn="ctr" eaLnBrk="1" hangingPunct="1">
                <a:defRPr/>
              </a:pPr>
              <a:r>
                <a:rPr lang="en-US" altLang="ko-KR" sz="6000" b="0" dirty="0">
                  <a:effectLst>
                    <a:outerShdw blurRad="38100" dist="38100" dir="2700000" algn="tl">
                      <a:srgbClr val="DDDDDD"/>
                    </a:outerShdw>
                  </a:effectLst>
                  <a:latin typeface="Impact" charset="0"/>
                  <a:ea typeface="나눔고딕OTF ExtraBold" charset="0"/>
                  <a:cs typeface="나눔고딕OTF ExtraBold" charset="0"/>
                  <a:sym typeface="나눔고딕OTF ExtraBold" charset="0"/>
                </a:rPr>
                <a:t>responsibility</a:t>
              </a:r>
              <a:endParaRPr lang="ko-KR" altLang="en-US" sz="6000" b="0" dirty="0">
                <a:effectLst>
                  <a:outerShdw blurRad="38100" dist="38100" dir="2700000" algn="tl">
                    <a:srgbClr val="DDDDDD"/>
                  </a:outerShdw>
                </a:effectLst>
                <a:latin typeface="Impact" charset="0"/>
                <a:ea typeface="나눔고딕OTF ExtraBold" charset="0"/>
                <a:cs typeface="나눔고딕OTF ExtraBold" charset="0"/>
                <a:sym typeface="나눔고딕OTF ExtraBold" charset="0"/>
              </a:endParaRPr>
            </a:p>
          </p:txBody>
        </p:sp>
      </p:grpSp>
      <p:grpSp>
        <p:nvGrpSpPr>
          <p:cNvPr id="27" name="Group 1"/>
          <p:cNvGrpSpPr>
            <a:grpSpLocks/>
          </p:cNvGrpSpPr>
          <p:nvPr/>
        </p:nvGrpSpPr>
        <p:grpSpPr bwMode="auto">
          <a:xfrm>
            <a:off x="598812" y="7362229"/>
            <a:ext cx="3159125" cy="2921000"/>
            <a:chOff x="211" y="0"/>
            <a:chExt cx="1840" cy="1840"/>
          </a:xfrm>
        </p:grpSpPr>
        <p:pic>
          <p:nvPicPr>
            <p:cNvPr id="28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" y="0"/>
              <a:ext cx="1840" cy="18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" name="Rectangle 3"/>
            <p:cNvSpPr>
              <a:spLocks/>
            </p:cNvSpPr>
            <p:nvPr/>
          </p:nvSpPr>
          <p:spPr bwMode="auto">
            <a:xfrm>
              <a:off x="557" y="353"/>
              <a:ext cx="1248" cy="10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1" hangingPunct="1">
                <a:defRPr/>
              </a:pPr>
              <a:r>
                <a:rPr lang="en-US" altLang="ko-KR" sz="5400" b="0" dirty="0">
                  <a:effectLst>
                    <a:outerShdw blurRad="38100" dist="38100" dir="2700000" algn="tl">
                      <a:srgbClr val="DDDDDD"/>
                    </a:outerShdw>
                  </a:effectLst>
                  <a:latin typeface="Impact" charset="0"/>
                  <a:ea typeface="나눔고딕OTF ExtraBold" charset="0"/>
                  <a:cs typeface="나눔고딕OTF ExtraBold" charset="0"/>
                  <a:sym typeface="나눔고딕OTF ExtraBold" charset="0"/>
                </a:rPr>
                <a:t>Chosen </a:t>
              </a:r>
            </a:p>
            <a:p>
              <a:pPr algn="ctr" eaLnBrk="1" hangingPunct="1">
                <a:defRPr/>
              </a:pPr>
              <a:r>
                <a:rPr lang="en-US" altLang="ko-KR" sz="5400" b="0" dirty="0">
                  <a:effectLst>
                    <a:outerShdw blurRad="38100" dist="38100" dir="2700000" algn="tl">
                      <a:srgbClr val="DDDDDD"/>
                    </a:outerShdw>
                  </a:effectLst>
                  <a:latin typeface="Impact" charset="0"/>
                  <a:ea typeface="나눔고딕OTF ExtraBold" charset="0"/>
                  <a:cs typeface="나눔고딕OTF ExtraBold" charset="0"/>
                  <a:sym typeface="나눔고딕OTF ExtraBold" charset="0"/>
                </a:rPr>
                <a:t>person</a:t>
              </a:r>
              <a:endParaRPr lang="ko-KR" altLang="en-US" sz="5400" b="0" dirty="0">
                <a:effectLst>
                  <a:outerShdw blurRad="38100" dist="38100" dir="2700000" algn="tl">
                    <a:srgbClr val="DDDDDD"/>
                  </a:outerShdw>
                </a:effectLst>
                <a:latin typeface="Impact" charset="0"/>
                <a:ea typeface="나눔고딕OTF ExtraBold" charset="0"/>
                <a:cs typeface="나눔고딕OTF ExtraBold" charset="0"/>
                <a:sym typeface="나눔고딕OTF ExtraBold" charset="0"/>
              </a:endParaRPr>
            </a:p>
          </p:txBody>
        </p:sp>
      </p:grpSp>
      <p:sp>
        <p:nvSpPr>
          <p:cNvPr id="30" name="AutoShape 4"/>
          <p:cNvSpPr>
            <a:spLocks/>
          </p:cNvSpPr>
          <p:nvPr/>
        </p:nvSpPr>
        <p:spPr bwMode="auto">
          <a:xfrm>
            <a:off x="3857949" y="8505229"/>
            <a:ext cx="927100" cy="622300"/>
          </a:xfrm>
          <a:prstGeom prst="rightArrow">
            <a:avLst>
              <a:gd name="adj1" fmla="val 26537"/>
              <a:gd name="adj2" fmla="val 61226"/>
            </a:avLst>
          </a:prstGeom>
          <a:solidFill>
            <a:srgbClr val="2E6FFD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 eaLnBrk="1" hangingPunct="1"/>
            <a:endParaRPr lang="ko-KR" altLang="en-US"/>
          </a:p>
        </p:txBody>
      </p:sp>
      <p:grpSp>
        <p:nvGrpSpPr>
          <p:cNvPr id="31" name="Group 5"/>
          <p:cNvGrpSpPr>
            <a:grpSpLocks/>
          </p:cNvGrpSpPr>
          <p:nvPr/>
        </p:nvGrpSpPr>
        <p:grpSpPr bwMode="auto">
          <a:xfrm>
            <a:off x="11330312" y="7455892"/>
            <a:ext cx="5256212" cy="2921000"/>
            <a:chOff x="-216" y="0"/>
            <a:chExt cx="2751" cy="1840"/>
          </a:xfrm>
        </p:grpSpPr>
        <p:pic>
          <p:nvPicPr>
            <p:cNvPr id="32" name="Picture 6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304" cy="18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" name="Rectangle 7"/>
            <p:cNvSpPr>
              <a:spLocks/>
            </p:cNvSpPr>
            <p:nvPr/>
          </p:nvSpPr>
          <p:spPr bwMode="auto">
            <a:xfrm>
              <a:off x="-216" y="382"/>
              <a:ext cx="2751" cy="10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algn="ctr" eaLnBrk="1" hangingPunct="1">
                <a:defRPr/>
              </a:pPr>
              <a:r>
                <a:rPr lang="en-US" altLang="ja-JP" sz="5400" b="0" dirty="0" smtClean="0">
                  <a:effectLst>
                    <a:outerShdw blurRad="38100" dist="38100" dir="2700000" algn="tl">
                      <a:srgbClr val="DDDDDD"/>
                    </a:outerShdw>
                  </a:effectLst>
                  <a:latin typeface="Impact" charset="0"/>
                  <a:ea typeface="나눔고딕OTF ExtraBold" charset="0"/>
                  <a:cs typeface="나눔고딕OTF ExtraBold" charset="0"/>
                  <a:sym typeface="나눔고딕OTF ExtraBold" charset="0"/>
                </a:rPr>
                <a:t>Providence is prolonged</a:t>
              </a:r>
              <a:endParaRPr lang="ko-KR" altLang="en-US" sz="5400" b="0" dirty="0">
                <a:effectLst>
                  <a:outerShdw blurRad="38100" dist="38100" dir="2700000" algn="tl">
                    <a:srgbClr val="DDDDDD"/>
                  </a:outerShdw>
                </a:effectLst>
                <a:latin typeface="Impact" charset="0"/>
                <a:ea typeface="나눔고딕OTF ExtraBold" charset="0"/>
                <a:cs typeface="나눔고딕OTF ExtraBold" charset="0"/>
                <a:sym typeface="나눔고딕OTF ExtraBold" charset="0"/>
              </a:endParaRPr>
            </a:p>
          </p:txBody>
        </p:sp>
      </p:grpSp>
      <p:sp>
        <p:nvSpPr>
          <p:cNvPr id="34" name="AutoShape 8"/>
          <p:cNvSpPr>
            <a:spLocks/>
          </p:cNvSpPr>
          <p:nvPr/>
        </p:nvSpPr>
        <p:spPr bwMode="auto">
          <a:xfrm>
            <a:off x="10715949" y="8505229"/>
            <a:ext cx="927100" cy="622300"/>
          </a:xfrm>
          <a:prstGeom prst="rightArrow">
            <a:avLst>
              <a:gd name="adj1" fmla="val 26537"/>
              <a:gd name="adj2" fmla="val 61226"/>
            </a:avLst>
          </a:prstGeom>
          <a:solidFill>
            <a:srgbClr val="2E6FFD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 eaLnBrk="1" hangingPunct="1"/>
            <a:endParaRPr lang="ko-KR" altLang="en-US"/>
          </a:p>
        </p:txBody>
      </p:sp>
      <p:grpSp>
        <p:nvGrpSpPr>
          <p:cNvPr id="35" name="Group 9"/>
          <p:cNvGrpSpPr>
            <a:grpSpLocks/>
          </p:cNvGrpSpPr>
          <p:nvPr/>
        </p:nvGrpSpPr>
        <p:grpSpPr bwMode="auto">
          <a:xfrm>
            <a:off x="4848549" y="7146329"/>
            <a:ext cx="5791200" cy="2870200"/>
            <a:chOff x="-32" y="-48"/>
            <a:chExt cx="3648" cy="1808"/>
          </a:xfrm>
        </p:grpSpPr>
        <p:grpSp>
          <p:nvGrpSpPr>
            <p:cNvPr id="36" name="Group 10"/>
            <p:cNvGrpSpPr>
              <a:grpSpLocks/>
            </p:cNvGrpSpPr>
            <p:nvPr/>
          </p:nvGrpSpPr>
          <p:grpSpPr bwMode="auto">
            <a:xfrm>
              <a:off x="-32" y="-48"/>
              <a:ext cx="3648" cy="1808"/>
              <a:chOff x="0" y="-16"/>
              <a:chExt cx="3648" cy="1808"/>
            </a:xfrm>
          </p:grpSpPr>
          <p:sp>
            <p:nvSpPr>
              <p:cNvPr id="38" name="Rectangle 11"/>
              <p:cNvSpPr>
                <a:spLocks/>
              </p:cNvSpPr>
              <p:nvPr/>
            </p:nvSpPr>
            <p:spPr bwMode="auto">
              <a:xfrm>
                <a:off x="32" y="29"/>
                <a:ext cx="3584" cy="17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pPr algn="ctr" eaLnBrk="1" hangingPunct="1">
                  <a:defRPr/>
                </a:pPr>
                <a:endParaRPr lang="ko-KR" altLang="en-US">
                  <a:effectLst>
                    <a:outerShdw blurRad="38100" dist="38100" dir="2700000" algn="tl">
                      <a:srgbClr val="DDDDDD"/>
                    </a:outerShdw>
                  </a:effectLst>
                  <a:latin typeface="Impact" charset="0"/>
                </a:endParaRPr>
              </a:p>
            </p:txBody>
          </p:sp>
          <p:pic>
            <p:nvPicPr>
              <p:cNvPr id="39" name="Picture 12"/>
              <p:cNvPicPr>
                <a:picLocks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-16"/>
                <a:ext cx="3648" cy="18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7" name="Rectangle 13"/>
            <p:cNvSpPr>
              <a:spLocks/>
            </p:cNvSpPr>
            <p:nvPr/>
          </p:nvSpPr>
          <p:spPr bwMode="auto">
            <a:xfrm>
              <a:off x="13" y="325"/>
              <a:ext cx="3549" cy="1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algn="ctr" eaLnBrk="1" hangingPunct="1">
                <a:defRPr/>
              </a:pPr>
              <a:r>
                <a:rPr lang="en-US" altLang="ja-JP" sz="6000" b="0" dirty="0" smtClean="0">
                  <a:effectLst>
                    <a:outerShdw blurRad="38100" dist="38100" dir="2700000" algn="tl">
                      <a:srgbClr val="DDDDDD"/>
                    </a:outerShdw>
                  </a:effectLst>
                  <a:latin typeface="Impact" charset="0"/>
                  <a:ea typeface="나눔고딕OTF ExtraBold" charset="0"/>
                  <a:cs typeface="나눔고딕OTF ExtraBold" charset="0"/>
                  <a:sym typeface="나눔고딕OTF ExtraBold" charset="0"/>
                </a:rPr>
                <a:t>Failure of</a:t>
              </a:r>
              <a:endParaRPr lang="en-US" altLang="ja-JP" sz="6000" b="0" dirty="0">
                <a:effectLst>
                  <a:outerShdw blurRad="38100" dist="38100" dir="2700000" algn="tl">
                    <a:srgbClr val="DDDDDD"/>
                  </a:outerShdw>
                </a:effectLst>
                <a:latin typeface="Impact" charset="0"/>
                <a:ea typeface="나눔고딕OTF ExtraBold" charset="0"/>
                <a:cs typeface="나눔고딕OTF ExtraBold" charset="0"/>
                <a:sym typeface="나눔고딕OTF ExtraBold" charset="0"/>
              </a:endParaRPr>
            </a:p>
            <a:p>
              <a:pPr algn="ctr" eaLnBrk="1" hangingPunct="1">
                <a:defRPr/>
              </a:pPr>
              <a:r>
                <a:rPr lang="en-US" altLang="ko-KR" sz="6000" b="0" dirty="0">
                  <a:effectLst>
                    <a:outerShdw blurRad="38100" dist="38100" dir="2700000" algn="tl">
                      <a:srgbClr val="DDDDDD"/>
                    </a:outerShdw>
                  </a:effectLst>
                  <a:latin typeface="Impact" charset="0"/>
                  <a:ea typeface="나눔고딕OTF ExtraBold" charset="0"/>
                  <a:cs typeface="나눔고딕OTF ExtraBold" charset="0"/>
                  <a:sym typeface="나눔고딕OTF ExtraBold" charset="0"/>
                </a:rPr>
                <a:t>responsibility</a:t>
              </a:r>
              <a:endParaRPr lang="ko-KR" altLang="en-US" sz="6000" b="0" dirty="0">
                <a:effectLst>
                  <a:outerShdw blurRad="38100" dist="38100" dir="2700000" algn="tl">
                    <a:srgbClr val="DDDDDD"/>
                  </a:outerShdw>
                </a:effectLst>
                <a:latin typeface="Impact" charset="0"/>
                <a:ea typeface="나눔고딕OTF ExtraBold" charset="0"/>
                <a:cs typeface="나눔고딕OTF ExtraBold" charset="0"/>
                <a:sym typeface="나눔고딕OTF ExtraBold" charset="0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1030760" y="953344"/>
            <a:ext cx="14640272" cy="1361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ja-JP" sz="6600" dirty="0" smtClean="0">
                <a:solidFill>
                  <a:srgbClr val="86133E"/>
                </a:solidFill>
                <a:latin typeface="Impact" charset="0"/>
                <a:ea typeface="나눔명조OTF ExtraBold" charset="0"/>
                <a:cs typeface="나눔명조OTF ExtraBold" charset="0"/>
                <a:sym typeface="나눔명조OTF ExtraBold" charset="0"/>
              </a:rPr>
              <a:t>Why would restoration be prolonged?</a:t>
            </a:r>
            <a:endParaRPr lang="ko-KR" altLang="en-US" sz="6600" dirty="0">
              <a:solidFill>
                <a:srgbClr val="86133E"/>
              </a:solidFill>
              <a:latin typeface="Impact" charset="0"/>
              <a:ea typeface="나눔명조OTF ExtraBold" charset="0"/>
              <a:cs typeface="나눔명조OTF ExtraBold" charset="0"/>
              <a:sym typeface="나눔명조OTF Extra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337188"/>
      </p:ext>
    </p:extLst>
  </p:cSld>
  <p:clrMapOvr>
    <a:masterClrMapping/>
  </p:clrMapOvr>
  <p:transition advTm="1212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 animBg="1"/>
      <p:bldP spid="13320" grpId="0" animBg="1"/>
      <p:bldP spid="30" grpId="0" animBg="1"/>
      <p:bldP spid="3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-1.jpg"/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752" y="665313"/>
            <a:ext cx="6537139" cy="4896544"/>
          </a:xfrm>
          <a:prstGeom prst="rect">
            <a:avLst/>
          </a:prstGeom>
        </p:spPr>
      </p:pic>
      <p:pic>
        <p:nvPicPr>
          <p:cNvPr id="3" name="Picture 2" descr="imgres.jpg"/>
          <p:cNvPicPr>
            <a:picLocks noChangeAspect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760" y="5489848"/>
            <a:ext cx="13393488" cy="5091064"/>
          </a:xfrm>
          <a:prstGeom prst="rect">
            <a:avLst/>
          </a:prstGeom>
        </p:spPr>
      </p:pic>
      <p:pic>
        <p:nvPicPr>
          <p:cNvPr id="4" name="Picture 3" descr="imgres.png"/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471" y="664723"/>
            <a:ext cx="6981019" cy="4897133"/>
          </a:xfrm>
          <a:prstGeom prst="rect">
            <a:avLst/>
          </a:prstGeom>
        </p:spPr>
      </p:pic>
      <p:sp>
        <p:nvSpPr>
          <p:cNvPr id="27" name="Curved Down Arrow 26"/>
          <p:cNvSpPr/>
          <p:nvPr/>
        </p:nvSpPr>
        <p:spPr bwMode="auto">
          <a:xfrm rot="10800000" flipH="1">
            <a:off x="1606825" y="6065912"/>
            <a:ext cx="14473607" cy="5536236"/>
          </a:xfrm>
          <a:prstGeom prst="curvedDownArrow">
            <a:avLst>
              <a:gd name="adj1" fmla="val 9409"/>
              <a:gd name="adj2" fmla="val 50000"/>
              <a:gd name="adj3" fmla="val 10895"/>
            </a:avLst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8" name="Curved Down Arrow 27"/>
          <p:cNvSpPr/>
          <p:nvPr/>
        </p:nvSpPr>
        <p:spPr bwMode="auto">
          <a:xfrm flipH="1">
            <a:off x="5207224" y="4841776"/>
            <a:ext cx="2376264" cy="1163568"/>
          </a:xfrm>
          <a:prstGeom prst="curvedDownArrow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9" name="Curved Down Arrow 28"/>
          <p:cNvSpPr/>
          <p:nvPr/>
        </p:nvSpPr>
        <p:spPr bwMode="auto">
          <a:xfrm rot="10800000" flipH="1">
            <a:off x="5423249" y="5993904"/>
            <a:ext cx="4320479" cy="1656184"/>
          </a:xfrm>
          <a:prstGeom prst="curvedDownArrow">
            <a:avLst>
              <a:gd name="adj1" fmla="val 16803"/>
              <a:gd name="adj2" fmla="val 50000"/>
              <a:gd name="adj3" fmla="val 25000"/>
            </a:avLst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30" name="Curved Down Arrow 29"/>
          <p:cNvSpPr/>
          <p:nvPr/>
        </p:nvSpPr>
        <p:spPr bwMode="auto">
          <a:xfrm flipH="1">
            <a:off x="3046984" y="2969568"/>
            <a:ext cx="6552728" cy="3014322"/>
          </a:xfrm>
          <a:prstGeom prst="curvedDownArrow">
            <a:avLst>
              <a:gd name="adj1" fmla="val 13770"/>
              <a:gd name="adj2" fmla="val 50000"/>
              <a:gd name="adj3" fmla="val 14955"/>
            </a:avLst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31" name="Curved Down Arrow 30"/>
          <p:cNvSpPr/>
          <p:nvPr/>
        </p:nvSpPr>
        <p:spPr bwMode="auto">
          <a:xfrm rot="10800000" flipH="1">
            <a:off x="3551041" y="5993902"/>
            <a:ext cx="9145015" cy="3888434"/>
          </a:xfrm>
          <a:prstGeom prst="curvedDownArrow">
            <a:avLst>
              <a:gd name="adj1" fmla="val 9409"/>
              <a:gd name="adj2" fmla="val 50000"/>
              <a:gd name="adj3" fmla="val 17151"/>
            </a:avLst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32" name="Curved Down Arrow 31"/>
          <p:cNvSpPr/>
          <p:nvPr/>
        </p:nvSpPr>
        <p:spPr bwMode="auto">
          <a:xfrm flipH="1">
            <a:off x="648072" y="1169368"/>
            <a:ext cx="11255896" cy="4814522"/>
          </a:xfrm>
          <a:prstGeom prst="curvedDownArrow">
            <a:avLst>
              <a:gd name="adj1" fmla="val 9636"/>
              <a:gd name="adj2" fmla="val 50000"/>
              <a:gd name="adj3" fmla="val 11958"/>
            </a:avLst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cxnSp>
        <p:nvCxnSpPr>
          <p:cNvPr id="33" name="Straight Arrow Connector 32"/>
          <p:cNvCxnSpPr>
            <a:endCxn id="29" idx="3"/>
          </p:cNvCxnSpPr>
          <p:nvPr/>
        </p:nvCxnSpPr>
        <p:spPr bwMode="auto">
          <a:xfrm>
            <a:off x="7583488" y="5993904"/>
            <a:ext cx="1746194" cy="0"/>
          </a:xfrm>
          <a:prstGeom prst="straightConnector1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4" name="Straight Arrow Connector 33"/>
          <p:cNvCxnSpPr>
            <a:endCxn id="31" idx="3"/>
          </p:cNvCxnSpPr>
          <p:nvPr/>
        </p:nvCxnSpPr>
        <p:spPr bwMode="auto">
          <a:xfrm flipV="1">
            <a:off x="9527704" y="5993902"/>
            <a:ext cx="2196244" cy="72010"/>
          </a:xfrm>
          <a:prstGeom prst="straightConnector1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5" name="Straight Arrow Connector 34"/>
          <p:cNvCxnSpPr/>
          <p:nvPr/>
        </p:nvCxnSpPr>
        <p:spPr bwMode="auto">
          <a:xfrm flipV="1">
            <a:off x="12047984" y="5921896"/>
            <a:ext cx="2664296" cy="72008"/>
          </a:xfrm>
          <a:prstGeom prst="straightConnector1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6" name="Rectangle 4"/>
          <p:cNvSpPr>
            <a:spLocks/>
          </p:cNvSpPr>
          <p:nvPr/>
        </p:nvSpPr>
        <p:spPr bwMode="auto">
          <a:xfrm>
            <a:off x="9527704" y="4481736"/>
            <a:ext cx="2160240" cy="15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8000" dirty="0" smtClean="0">
                <a:latin typeface="Impact"/>
                <a:ea typeface="Impact"/>
                <a:cs typeface="Impact"/>
                <a:sym typeface="나눔고딕 Bold" charset="-127"/>
              </a:rPr>
              <a:t>2</a:t>
            </a:r>
            <a:endParaRPr lang="ko-KR" altLang="en-US" sz="80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37" name="Rectangle 4"/>
          <p:cNvSpPr>
            <a:spLocks/>
          </p:cNvSpPr>
          <p:nvPr/>
        </p:nvSpPr>
        <p:spPr bwMode="auto">
          <a:xfrm>
            <a:off x="7223448" y="4481736"/>
            <a:ext cx="2160240" cy="15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8000" dirty="0" smtClean="0">
                <a:latin typeface="Impact"/>
                <a:ea typeface="Impact"/>
                <a:cs typeface="Impact"/>
                <a:sym typeface="나눔고딕 Bold" charset="-127"/>
              </a:rPr>
              <a:t>1</a:t>
            </a:r>
            <a:endParaRPr lang="ko-KR" altLang="en-US" sz="80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38" name="Rectangle 4"/>
          <p:cNvSpPr>
            <a:spLocks/>
          </p:cNvSpPr>
          <p:nvPr/>
        </p:nvSpPr>
        <p:spPr bwMode="auto">
          <a:xfrm>
            <a:off x="12264008" y="4481736"/>
            <a:ext cx="2160240" cy="15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ko-KR" sz="8000" dirty="0">
                <a:latin typeface="Impact"/>
                <a:ea typeface="Impact"/>
                <a:cs typeface="Impact"/>
                <a:sym typeface="나눔고딕 Bold" charset="-127"/>
              </a:rPr>
              <a:t>3</a:t>
            </a:r>
            <a:endParaRPr lang="ko-KR" altLang="en-US" sz="80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Tm="17620">
        <p:fade/>
      </p:transition>
    </mc:Choice>
    <mc:Fallback xmlns="">
      <p:transition xmlns:p14="http://schemas.microsoft.com/office/powerpoint/2010/main" spd="slow" advTm="1762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6" grpId="0"/>
      <p:bldP spid="37" grpId="0"/>
      <p:bldP spid="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/>
          </p:cNvSpPr>
          <p:nvPr/>
        </p:nvSpPr>
        <p:spPr bwMode="auto">
          <a:xfrm>
            <a:off x="1030760" y="1025352"/>
            <a:ext cx="10718830" cy="83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5000" dirty="0">
                <a:latin typeface="Impact"/>
                <a:ea typeface="Impact"/>
                <a:cs typeface="Impact"/>
                <a:sym typeface="나눔고딕 Bold" charset="-127"/>
              </a:rPr>
              <a:t>Examples</a:t>
            </a:r>
            <a:r>
              <a:rPr lang="ko-KR" altLang="en-US" sz="5000" dirty="0">
                <a:latin typeface="Impact"/>
                <a:ea typeface="Impact"/>
                <a:cs typeface="Impact"/>
                <a:sym typeface="나눔고딕 Bold" charset="-127"/>
              </a:rPr>
              <a:t> of </a:t>
            </a:r>
            <a:r>
              <a:rPr lang="en-US" altLang="ko-KR" sz="5000" dirty="0" smtClean="0">
                <a:latin typeface="Impact"/>
                <a:ea typeface="Impact"/>
                <a:cs typeface="Impact"/>
                <a:sym typeface="나눔고딕 Bold" charset="-127"/>
              </a:rPr>
              <a:t>prolongation </a:t>
            </a:r>
            <a:r>
              <a:rPr lang="ko-KR" altLang="en-US" sz="5000" dirty="0" smtClean="0">
                <a:latin typeface="Impact"/>
                <a:ea typeface="Impact"/>
                <a:cs typeface="Impact"/>
                <a:sym typeface="나눔고딕 Bold" charset="-127"/>
              </a:rPr>
              <a:t>to </a:t>
            </a:r>
            <a:r>
              <a:rPr lang="ko-KR" altLang="en-US" sz="5000" dirty="0">
                <a:latin typeface="Impact"/>
                <a:ea typeface="Impact"/>
                <a:cs typeface="Impact"/>
                <a:sym typeface="나눔고딕 Bold" charset="-127"/>
              </a:rPr>
              <a:t>three stages</a:t>
            </a:r>
          </a:p>
        </p:txBody>
      </p:sp>
      <p:sp>
        <p:nvSpPr>
          <p:cNvPr id="10242" name="Rectangle 2"/>
          <p:cNvSpPr>
            <a:spLocks/>
          </p:cNvSpPr>
          <p:nvPr/>
        </p:nvSpPr>
        <p:spPr bwMode="auto">
          <a:xfrm>
            <a:off x="1102768" y="5873304"/>
            <a:ext cx="4954281" cy="83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5000" dirty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-</a:t>
            </a:r>
            <a:r>
              <a:rPr lang="ko-KR" altLang="en-US" sz="5000" dirty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 </a:t>
            </a:r>
            <a:r>
              <a:rPr lang="en-US" altLang="ko-KR" sz="5000" dirty="0" smtClean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Moses and Jesus:</a:t>
            </a:r>
            <a:endParaRPr lang="ko-KR" altLang="en-US" sz="5000" dirty="0">
              <a:solidFill>
                <a:srgbClr val="00008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0244" name="Rectangle 4"/>
          <p:cNvSpPr>
            <a:spLocks/>
          </p:cNvSpPr>
          <p:nvPr/>
        </p:nvSpPr>
        <p:spPr bwMode="auto">
          <a:xfrm>
            <a:off x="1102768" y="2537520"/>
            <a:ext cx="3953030" cy="83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5000" dirty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-</a:t>
            </a:r>
            <a:r>
              <a:rPr lang="ko-KR" altLang="en-US" sz="5000" dirty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 Adam's family</a:t>
            </a:r>
          </a:p>
        </p:txBody>
      </p:sp>
      <p:sp>
        <p:nvSpPr>
          <p:cNvPr id="10245" name="Rectangle 5"/>
          <p:cNvSpPr>
            <a:spLocks/>
          </p:cNvSpPr>
          <p:nvPr/>
        </p:nvSpPr>
        <p:spPr bwMode="auto">
          <a:xfrm>
            <a:off x="6306662" y="2537520"/>
            <a:ext cx="3509074" cy="83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ko-KR" altLang="en-US" sz="5000" dirty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Noah's family</a:t>
            </a:r>
          </a:p>
        </p:txBody>
      </p:sp>
      <p:sp>
        <p:nvSpPr>
          <p:cNvPr id="10246" name="Rectangle 6"/>
          <p:cNvSpPr>
            <a:spLocks/>
          </p:cNvSpPr>
          <p:nvPr/>
        </p:nvSpPr>
        <p:spPr bwMode="auto">
          <a:xfrm>
            <a:off x="11095806" y="2568054"/>
            <a:ext cx="4552578" cy="83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ko-KR" altLang="en-US" sz="5000" dirty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Abraham's family</a:t>
            </a:r>
          </a:p>
        </p:txBody>
      </p:sp>
      <p:sp>
        <p:nvSpPr>
          <p:cNvPr id="10247" name="AutoShape 7"/>
          <p:cNvSpPr>
            <a:spLocks/>
          </p:cNvSpPr>
          <p:nvPr/>
        </p:nvSpPr>
        <p:spPr bwMode="auto">
          <a:xfrm>
            <a:off x="5207224" y="2681536"/>
            <a:ext cx="1012353" cy="590859"/>
          </a:xfrm>
          <a:prstGeom prst="rightArrow">
            <a:avLst>
              <a:gd name="adj1" fmla="val 32000"/>
              <a:gd name="adj2" fmla="val 67696"/>
            </a:avLst>
          </a:prstGeom>
          <a:solidFill>
            <a:srgbClr val="8000F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0248" name="AutoShape 8"/>
          <p:cNvSpPr>
            <a:spLocks/>
          </p:cNvSpPr>
          <p:nvPr/>
        </p:nvSpPr>
        <p:spPr bwMode="auto">
          <a:xfrm>
            <a:off x="10059118" y="2712070"/>
            <a:ext cx="1012353" cy="590859"/>
          </a:xfrm>
          <a:prstGeom prst="rightArrow">
            <a:avLst>
              <a:gd name="adj1" fmla="val 32000"/>
              <a:gd name="adj2" fmla="val 67696"/>
            </a:avLst>
          </a:prstGeom>
          <a:solidFill>
            <a:srgbClr val="8000F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0249" name="Rectangle 9"/>
          <p:cNvSpPr>
            <a:spLocks/>
          </p:cNvSpPr>
          <p:nvPr/>
        </p:nvSpPr>
        <p:spPr bwMode="auto">
          <a:xfrm>
            <a:off x="1102768" y="4277420"/>
            <a:ext cx="2666558" cy="83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5000" dirty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-</a:t>
            </a:r>
            <a:r>
              <a:rPr lang="ko-KR" altLang="en-US" sz="5000" dirty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 Abraham</a:t>
            </a:r>
          </a:p>
        </p:txBody>
      </p:sp>
      <p:sp>
        <p:nvSpPr>
          <p:cNvPr id="10250" name="Rectangle 10"/>
          <p:cNvSpPr>
            <a:spLocks/>
          </p:cNvSpPr>
          <p:nvPr/>
        </p:nvSpPr>
        <p:spPr bwMode="auto">
          <a:xfrm>
            <a:off x="5423248" y="4277420"/>
            <a:ext cx="1449904" cy="83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ko-KR" altLang="en-US" sz="5000" dirty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Isaac</a:t>
            </a:r>
          </a:p>
        </p:txBody>
      </p:sp>
      <p:sp>
        <p:nvSpPr>
          <p:cNvPr id="10251" name="Rectangle 11"/>
          <p:cNvSpPr>
            <a:spLocks/>
          </p:cNvSpPr>
          <p:nvPr/>
        </p:nvSpPr>
        <p:spPr bwMode="auto">
          <a:xfrm>
            <a:off x="8518300" y="4368254"/>
            <a:ext cx="1513460" cy="83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ko-KR" altLang="en-US" sz="5000" dirty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Jacob</a:t>
            </a:r>
          </a:p>
        </p:txBody>
      </p:sp>
      <p:sp>
        <p:nvSpPr>
          <p:cNvPr id="10252" name="AutoShape 12"/>
          <p:cNvSpPr>
            <a:spLocks/>
          </p:cNvSpPr>
          <p:nvPr/>
        </p:nvSpPr>
        <p:spPr bwMode="auto">
          <a:xfrm>
            <a:off x="3983088" y="4481736"/>
            <a:ext cx="1012353" cy="590859"/>
          </a:xfrm>
          <a:prstGeom prst="rightArrow">
            <a:avLst>
              <a:gd name="adj1" fmla="val 32000"/>
              <a:gd name="adj2" fmla="val 67696"/>
            </a:avLst>
          </a:prstGeom>
          <a:solidFill>
            <a:srgbClr val="8000F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0253" name="AutoShape 13"/>
          <p:cNvSpPr>
            <a:spLocks/>
          </p:cNvSpPr>
          <p:nvPr/>
        </p:nvSpPr>
        <p:spPr bwMode="auto">
          <a:xfrm>
            <a:off x="7151440" y="4500562"/>
            <a:ext cx="1012353" cy="590859"/>
          </a:xfrm>
          <a:prstGeom prst="rightArrow">
            <a:avLst>
              <a:gd name="adj1" fmla="val 32000"/>
              <a:gd name="adj2" fmla="val 67696"/>
            </a:avLst>
          </a:prstGeom>
          <a:solidFill>
            <a:srgbClr val="8000F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0254" name="Rectangle 14"/>
          <p:cNvSpPr>
            <a:spLocks/>
          </p:cNvSpPr>
          <p:nvPr/>
        </p:nvSpPr>
        <p:spPr bwMode="auto">
          <a:xfrm>
            <a:off x="1107988" y="7439422"/>
            <a:ext cx="1778018" cy="83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5000" dirty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-</a:t>
            </a:r>
            <a:r>
              <a:rPr lang="ko-KR" altLang="en-US" sz="5000" dirty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 Adam</a:t>
            </a:r>
          </a:p>
        </p:txBody>
      </p:sp>
      <p:sp>
        <p:nvSpPr>
          <p:cNvPr id="10255" name="Rectangle 15"/>
          <p:cNvSpPr>
            <a:spLocks/>
          </p:cNvSpPr>
          <p:nvPr/>
        </p:nvSpPr>
        <p:spPr bwMode="auto">
          <a:xfrm>
            <a:off x="4549688" y="7439422"/>
            <a:ext cx="1478708" cy="83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ko-KR" altLang="en-US" sz="5000" dirty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Jesus</a:t>
            </a:r>
          </a:p>
        </p:txBody>
      </p:sp>
      <p:sp>
        <p:nvSpPr>
          <p:cNvPr id="10256" name="Rectangle 16"/>
          <p:cNvSpPr>
            <a:spLocks/>
          </p:cNvSpPr>
          <p:nvPr/>
        </p:nvSpPr>
        <p:spPr bwMode="auto">
          <a:xfrm>
            <a:off x="7876740" y="7464598"/>
            <a:ext cx="3883212" cy="83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5000" dirty="0" smtClean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Second Advent</a:t>
            </a:r>
            <a:endParaRPr lang="ko-KR" altLang="en-US" sz="5000" dirty="0">
              <a:solidFill>
                <a:srgbClr val="00008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0257" name="AutoShape 17"/>
          <p:cNvSpPr>
            <a:spLocks/>
          </p:cNvSpPr>
          <p:nvPr/>
        </p:nvSpPr>
        <p:spPr bwMode="auto">
          <a:xfrm>
            <a:off x="3268228" y="7608614"/>
            <a:ext cx="1012353" cy="590859"/>
          </a:xfrm>
          <a:prstGeom prst="rightArrow">
            <a:avLst>
              <a:gd name="adj1" fmla="val 32000"/>
              <a:gd name="adj2" fmla="val 67696"/>
            </a:avLst>
          </a:prstGeom>
          <a:solidFill>
            <a:srgbClr val="8000F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0258" name="AutoShape 18"/>
          <p:cNvSpPr>
            <a:spLocks/>
          </p:cNvSpPr>
          <p:nvPr/>
        </p:nvSpPr>
        <p:spPr bwMode="auto">
          <a:xfrm>
            <a:off x="6436580" y="7608614"/>
            <a:ext cx="1012353" cy="590859"/>
          </a:xfrm>
          <a:prstGeom prst="rightArrow">
            <a:avLst>
              <a:gd name="adj1" fmla="val 32000"/>
              <a:gd name="adj2" fmla="val 67696"/>
            </a:avLst>
          </a:prstGeom>
          <a:solidFill>
            <a:srgbClr val="8000F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0" name="Rectangle 11"/>
          <p:cNvSpPr>
            <a:spLocks/>
          </p:cNvSpPr>
          <p:nvPr/>
        </p:nvSpPr>
        <p:spPr bwMode="auto">
          <a:xfrm>
            <a:off x="6140373" y="5921896"/>
            <a:ext cx="5187531" cy="83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5000" dirty="0" smtClean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Three courses each</a:t>
            </a:r>
            <a:endParaRPr lang="ko-KR" altLang="en-US" sz="5000" dirty="0">
              <a:solidFill>
                <a:srgbClr val="00008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Tm="24218">
        <p:fade/>
      </p:transition>
    </mc:Choice>
    <mc:Fallback xmlns="">
      <p:transition xmlns:p14="http://schemas.microsoft.com/office/powerpoint/2010/main" spd="slow" advTm="2421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  <p:bldP spid="10246" grpId="0"/>
      <p:bldP spid="10247" grpId="0" animBg="1"/>
      <p:bldP spid="10248" grpId="0" animBg="1"/>
      <p:bldP spid="10250" grpId="0"/>
      <p:bldP spid="10251" grpId="0"/>
      <p:bldP spid="10252" grpId="0" animBg="1"/>
      <p:bldP spid="10253" grpId="0" animBg="1"/>
      <p:bldP spid="10255" grpId="0"/>
      <p:bldP spid="10256" grpId="0"/>
      <p:bldP spid="10257" grpId="0" animBg="1"/>
      <p:bldP spid="10258" grpId="0" animBg="1"/>
      <p:bldP spid="20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1|3.1|3.9|6.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2|3.6|3.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2|5.7|10.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8|3.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|5.9|6.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5|4.1|10.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8.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8|4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6|3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6|5|6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6|3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9|3.5|4|3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6|8.5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제목 및 부제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05B8AA"/>
      </a:accent1>
      <a:accent2>
        <a:srgbClr val="333399"/>
      </a:accent2>
      <a:accent3>
        <a:srgbClr val="FFFFFF"/>
      </a:accent3>
      <a:accent4>
        <a:srgbClr val="000000"/>
      </a:accent4>
      <a:accent5>
        <a:srgbClr val="AAD8D2"/>
      </a:accent5>
      <a:accent6>
        <a:srgbClr val="2D2D8A"/>
      </a:accent6>
      <a:hlink>
        <a:srgbClr val="009999"/>
      </a:hlink>
      <a:folHlink>
        <a:srgbClr val="99CC00"/>
      </a:folHlink>
    </a:clrScheme>
    <a:fontScheme name="제목 및 부제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ko-KR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ko-KR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제목 및 부제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2098</TotalTime>
  <Pages>0</Pages>
  <Words>633</Words>
  <Characters>0</Characters>
  <Application>Microsoft Office PowerPoint</Application>
  <PresentationFormat>Custom</PresentationFormat>
  <Lines>0</Lines>
  <Paragraphs>298</Paragraphs>
  <Slides>24</Slides>
  <Notes>0</Notes>
  <HiddenSlides>0</HiddenSlides>
  <MMClips>14</MMClips>
  <ScaleCrop>false</ScaleCrop>
  <HeadingPairs>
    <vt:vector size="6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  <vt:variant>
        <vt:lpstr>Custom Shows</vt:lpstr>
      </vt:variant>
      <vt:variant>
        <vt:i4>1</vt:i4>
      </vt:variant>
    </vt:vector>
  </HeadingPairs>
  <TitlesOfParts>
    <vt:vector size="26" baseType="lpstr">
      <vt:lpstr>제목 및 부제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Custom Show 1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KUNDUK KOH</dc:creator>
  <cp:lastModifiedBy>.</cp:lastModifiedBy>
  <cp:revision>128</cp:revision>
  <dcterms:modified xsi:type="dcterms:W3CDTF">2020-04-28T18:35:45Z</dcterms:modified>
</cp:coreProperties>
</file>